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2EA70-6F10-48DD-B2BE-2DAEE6410C52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7DAF8-8D87-475B-ABB5-FD87B83441E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07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5CEA4-800C-41E5-B36C-5FA63A51C0ED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DAA53-16A6-45DE-9E7F-26DDBB5C647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6102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1C685-2E53-4CE9-8524-E2A3946DEA37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406CE-C2C8-46CF-90BC-CDAEFBC9FC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998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58499-B242-4516-A30E-ECE05E487390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BB625-8426-4F57-A063-8E71F2F9AA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746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EB76A-4F5E-4BC0-911F-4A4E0FA459ED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1E952-6981-4FC8-A961-677C5F0C7C1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11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25A0A-C580-4A90-B0EE-02B4986DD226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A5D6E-2735-44B7-88CC-E541D20F87E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664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95315-1DAD-403E-B45F-AD89D4F09B9B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7A683-920F-425B-ADB7-FAA16473B61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8409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91B0E-3198-4D57-A05E-BAF035D300D6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E2FB2-AFF8-4E73-AED4-007DBA9448D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8030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24666-0D91-4F8A-97D3-25FF1829966D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A9FC0-B38B-484E-BDE1-D30A3C8694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615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70A8B-455D-4335-8C4E-90DE0DC0B513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D0CB8-DF5D-4A23-8C65-F66879DE2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385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277B7-5CF3-41E3-B1D2-696C8FE48BDE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FA6BC-72BE-4B42-9FB8-038C32C6B44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06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87EF38-DF6E-453B-91C2-1E62B2E1089E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8395FAB-C43B-4121-88E5-300FC09AB9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1031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04F76E-97DC-E2CB-5637-C16BCDD9F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98CA59-4231-EFF1-5697-41FA93D10A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376FED-8A26-7518-C753-CB3D345F2B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89238"/>
            <a:ext cx="2991267" cy="34009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4572FE25-581B-D6ED-24F7-75206B099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979" y="4376323"/>
            <a:ext cx="25908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AAC01B9-457B-FCB4-8261-DBFD0D7C4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799" y="5443538"/>
            <a:ext cx="248040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98E14F-0DD7-F12C-AA4B-FF67E4A5A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668" y="3211254"/>
            <a:ext cx="1781424" cy="7430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615E1AB7-CB21-5E27-C9FD-B9C462433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C69ABCC-767A-4A07-BCFD-823E76632DE7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ACC7DF84-80EB-8CAA-4378-9A8848401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EF5C36AF-0CCF-FF55-5564-B2DFCFBD3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B1B969CD-AB0B-60DE-0F09-50888592D9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37DE9F46-C1FB-614A-55F5-E4B220665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521D7F6-AE48-1697-6677-3D1F8F5EC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A5B983-A863-8F78-085F-576FB41768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3C4972B8-922E-60AE-E577-F54F3AE0B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1733CA-DFB2-59A7-D692-0099D0CF5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86FF16B-91E2-9AD9-232B-AED4CD92E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E98E14F-0DD7-F12C-AA4B-FF67E4A5A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288" y="5724473"/>
            <a:ext cx="1781424" cy="74305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1EFC6AC-9966-D3E8-0087-BACF77550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7475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 is that you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Refer me Cabinet and Countertop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ADF0C28-A11F-2059-5191-ED21BADD6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3113" y="2409616"/>
            <a:ext cx="54981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Clients,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3A12FB16-9455-9C35-0D18-805E5F490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3112" y="3962400"/>
            <a:ext cx="5498175" cy="1253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New Cabinets and Countertops</a:t>
            </a:r>
          </a:p>
          <a:p>
            <a:pPr algn="ctr" eaLnBrk="1" hangingPunct="1"/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their</a:t>
            </a:r>
          </a:p>
          <a:p>
            <a:pPr algn="ctr" eaLnBrk="1" hangingPunct="1"/>
            <a:endParaRPr lang="en-US" altLang="en-US" sz="1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Kitchens/Bathrooms/Game Rooms/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Home Offices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9AD4F6E-21E7-5265-A96D-684EE93E2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6634" y="5409870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 Contact Me for a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Free Design Consultation!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356786E-0C9B-B928-5D50-70FE4DCAEA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2421041"/>
            <a:ext cx="3125131" cy="384312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14148CE4-4B18-F25C-1DAC-E3DFF5D56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63" y="4290491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0CAA172-14A5-BAEF-052F-D81D83482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31" y="5360583"/>
            <a:ext cx="2485265" cy="73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98E14F-0DD7-F12C-AA4B-FF67E4A5A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920844"/>
            <a:ext cx="2085395" cy="8698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7477</TotalTime>
  <Words>219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966</cp:revision>
  <dcterms:created xsi:type="dcterms:W3CDTF">2015-01-05T15:32:48Z</dcterms:created>
  <dcterms:modified xsi:type="dcterms:W3CDTF">2025-10-31T00:44:47Z</dcterms:modified>
</cp:coreProperties>
</file>