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D0577C-61C2-2D94-A01D-877EBE68E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79713"/>
            <a:ext cx="2991267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6D7F7B-444A-B3B7-BDA8-F746C4BC53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1" y="3172129"/>
            <a:ext cx="1948018" cy="95310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F5EFE56-7FEF-2AC1-947D-FA835F891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33" y="44217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839D399-A314-94AD-1F97-638CCD58D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08438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6CAF48-C52E-B475-8CF5-1873A7B596B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30FA388-DC8D-65B0-C1FB-CFF61070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C5E8177-EA24-9FEB-CB54-8FDEFFB37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79AFD320-992B-0FF5-F363-73A0D3844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1188E97-CF25-AA2C-15F2-B09A15836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8785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B48C1ED9-363D-4197-D119-13224FF1F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2352675"/>
            <a:ext cx="594106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6FFFE78-3F92-396B-1A1C-40EE9DE83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A05D1F-BB1D-5271-ABDB-9E444FA19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BAA38-927C-25AB-EAD9-D2F79D7BB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3F101A-B4A1-D576-4F99-DD1CC1C18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E63322-7D81-BABF-8261-19EE128F68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19446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Custom Closet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517304"/>
            <a:ext cx="5486401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 or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40ABD0F-5C11-640B-A15B-12C65BAC9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3677704"/>
            <a:ext cx="5486401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Storage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7EEE3AB-65A2-7EF0-0D52-56C096CD1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78" y="52329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718DA5-52FF-48E0-12A9-F988B993E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9" y="2471675"/>
            <a:ext cx="3191379" cy="39041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8844C1-0887-7D85-33EC-56C93AA885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41" y="2908859"/>
            <a:ext cx="2267028" cy="110919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C68D7B1-2731-243E-15BA-60005E4FF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98" y="442372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0E12DEB-4A60-993E-8599-8D85A728C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70" y="54864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7481</TotalTime>
  <Words>232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970</cp:revision>
  <dcterms:created xsi:type="dcterms:W3CDTF">2015-01-05T15:32:48Z</dcterms:created>
  <dcterms:modified xsi:type="dcterms:W3CDTF">2026-10-07T05:47:43Z</dcterms:modified>
</cp:coreProperties>
</file>