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4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AF18-92DB-4F18-9AF1-A856B6EB55AA}" type="datetimeFigureOut">
              <a:rPr lang="en-US" smtClean="0"/>
              <a:pPr>
                <a:defRPr/>
              </a:pPr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59A72-5D02-4563-ACBA-E846380F6D8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9378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C9CB3-838F-470B-BDA9-A96F8F6B2F90}" type="datetimeFigureOut">
              <a:rPr lang="en-US" smtClean="0"/>
              <a:pPr>
                <a:defRPr/>
              </a:pPr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ACFE81-982D-4066-8FE9-A27359E049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4612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A4A0C-C587-4F75-95A0-999DD06ED6C6}" type="datetimeFigureOut">
              <a:rPr lang="en-US" smtClean="0"/>
              <a:pPr>
                <a:defRPr/>
              </a:pPr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DE2D3-ED3D-40DE-984A-0AE17CD2FB5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04409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CB910-B7EA-41E9-BE45-380004DE3634}" type="datetimeFigureOut">
              <a:rPr lang="en-US" smtClean="0"/>
              <a:pPr>
                <a:defRPr/>
              </a:pPr>
              <a:t>10/6/2026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B3515-B33B-4D00-8761-654DBB3318A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2993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16ECF1-9F3A-4159-AE54-94244A2B7ABF}" type="datetimeFigureOut">
              <a:rPr lang="en-US" smtClean="0"/>
              <a:pPr>
                <a:defRPr/>
              </a:pPr>
              <a:t>10/6/2026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E31F4-B9F1-402D-9367-D4267D22D6C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4732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CD0C3-279B-4217-B295-91A0030CB575}" type="datetimeFigureOut">
              <a:rPr lang="en-US" smtClean="0"/>
              <a:pPr>
                <a:defRPr/>
              </a:pPr>
              <a:t>10/6/2026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E66B92-2141-4D7B-95D3-BE073601E23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9952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EAB167-D51D-4160-9CC2-FB1B025EF96F}" type="datetimeFigureOut">
              <a:rPr lang="en-US" smtClean="0"/>
              <a:pPr>
                <a:defRPr/>
              </a:pPr>
              <a:t>10/6/2026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D02D6-8B8C-4B45-9BD9-5D9020F9FBE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1342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39DAC-FAD2-47E9-A709-DC066E80F730}" type="datetimeFigureOut">
              <a:rPr lang="en-US" smtClean="0"/>
              <a:pPr>
                <a:defRPr/>
              </a:pPr>
              <a:t>10/6/2026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BC6996-EC06-40CD-A79A-E2D2F1A9E2A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0683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6ACFD-F8CF-48DA-8651-385126E1BD0A}" type="datetimeFigureOut">
              <a:rPr lang="en-US" smtClean="0"/>
              <a:pPr>
                <a:defRPr/>
              </a:pPr>
              <a:t>10/6/2026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CD5805-FA85-4D30-B3E1-80B0E55B598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7861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E4ADA-4F8B-460A-B3E9-7D377EDE2EB6}" type="datetimeFigureOut">
              <a:rPr lang="en-US" smtClean="0"/>
              <a:pPr>
                <a:defRPr/>
              </a:pPr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EA84A-3386-40CC-9F11-67C5043AD4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1977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27AA5-CA85-4BFA-BD4F-EB77CD254BEC}" type="datetimeFigureOut">
              <a:rPr lang="en-US" smtClean="0"/>
              <a:pPr>
                <a:defRPr/>
              </a:pPr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EE08D-2D18-4552-8790-B63A70DE6F6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6737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5DF95B4-AE83-404C-9598-A9ECF5C697D2}" type="datetimeFigureOut">
              <a:rPr lang="en-US" smtClean="0"/>
              <a:pPr>
                <a:defRPr/>
              </a:pPr>
              <a:t>10/6/2026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F176A6A-8D45-4DF3-B649-568555FEB29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26539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E25C5C8F-A14C-30B3-67E9-4293C30B7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Buyer Incentive Flier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98732AE2-CA66-CEC4-7FE4-245C11363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3903EEA-2C98-708F-C568-018391523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BEEFFBB6-AA4B-8B91-1A2D-D97B9BF4B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8A382D0-D0C1-7B7F-E2E2-A628BD933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offer a Buyer Incentive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on Real Estate Agent’s listings.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870117-B85D-5615-C6B1-98D41BB94E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0E3F890-C714-729B-8F39-2B21EA94EA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E679015-B511-8191-36EA-0A031DC77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D0FF4E-E270-65E4-6973-8427E1FEA0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29" y="2995742"/>
            <a:ext cx="2362200" cy="1143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9F19CBB8-0263-C250-7796-4127515BB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CF7FC31-818F-0DC8-77DD-CAE07E8424C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5E617B2F-E14A-2608-6704-14E27E51F6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48D0114-8050-0586-47E5-2B6F15EB1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01738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957E6356-778B-F303-8ECF-14E753705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698E7943-688A-0B53-9CF7-8D63C926F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464978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0E292ACF-85B0-4FD8-3983-3A35B742B9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2352675"/>
            <a:ext cx="595471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8" name="Picture 4" descr="money.JPG">
            <a:extLst>
              <a:ext uri="{FF2B5EF4-FFF2-40B4-BE49-F238E27FC236}">
                <a16:creationId xmlns:a16="http://schemas.microsoft.com/office/drawing/2014/main" id="{BBC3BB5F-2113-2312-0082-9F88E1ABAD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CCC74F5-5E27-B169-66D2-D08CB96EB5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900" y="5553838"/>
            <a:ext cx="2362200" cy="1143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FB66EBB-75A1-456D-9060-DECB206429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F31F9D2-7D42-5FB4-DE83-C5FEF2B22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808662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CE3628F-023C-F564-A0EB-1FCE297CB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3467101"/>
            <a:ext cx="5954712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1CEDBBF-09BF-DE4A-5AB6-D9247C6C4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Refer me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Handyman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2615609"/>
            <a:ext cx="5410199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 or Listings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an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6F7EEA3-920E-2F7B-FBA0-193032B383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1" y="3763181"/>
            <a:ext cx="5409267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Ace Handyman Package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an extra “Buyer Incentive” to help you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Sell your New Homes or Listings…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3EB9DE1-6BBC-8363-302D-6E783DD3E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6407" y="5273091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5D2A4E-BD97-8D10-059A-5BE3DE73F5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17" y="2644775"/>
            <a:ext cx="3209684" cy="3771107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F737224-EB86-603A-737D-6DB91AA4E9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863" y="4415834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AF33A65-D8B9-56F5-FB56-4932DBE9E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562600"/>
            <a:ext cx="255195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84E6FBF-269F-08B4-9774-B231962E10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857" y="2990259"/>
            <a:ext cx="2362200" cy="1143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7479</TotalTime>
  <Words>229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976</cp:revision>
  <dcterms:created xsi:type="dcterms:W3CDTF">2015-01-05T15:32:48Z</dcterms:created>
  <dcterms:modified xsi:type="dcterms:W3CDTF">2026-10-06T14:26:04Z</dcterms:modified>
</cp:coreProperties>
</file>