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2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4D69037-3CF4-3386-BC1F-D6B669D81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5D97F1-0AF1-5A89-728E-7C22DDF9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594799-4C70-44A0-70C6-6C599625F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4" y="2715842"/>
            <a:ext cx="2978724" cy="34768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93" y="2967959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28" y="464498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3605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989D66-4130-B7CD-0014-EA3C63A51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7" y="2491552"/>
            <a:ext cx="5730973" cy="239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Listings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help sell them…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the Homebuyer!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2F9BA-F7D9-8E95-44CE-CFEFBD3F7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9345" y="502003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7521</TotalTime>
  <Words>258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2026-03-06T14:26:44Z</dcterms:modified>
</cp:coreProperties>
</file>