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09020-60D9-40EC-8BFF-A770C573622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A45B2-E62F-4A70-A214-AD4EA4350AF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20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8CCED-542C-491D-9D42-579BCA9470A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FD37-D56E-4ACA-9B40-9D81E4C1CD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43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89406-8AFB-46D9-A380-C51C250CF69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91B4-4996-40FD-9581-83FC7C6152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66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00F5B-1142-4055-A6A7-33ECDEC3134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6A32A-B53A-4784-8B7A-EADA2E311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01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63B7-8091-4415-8E7C-849DFF16099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083C-936B-4EC7-BA6F-BB233E210B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58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31F5B-D4C0-4117-B6DA-24F3046BACD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9845-AA11-4783-8F7B-CF78796329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0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9F5D-2B9E-4361-9C5C-CD53AFD03D8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DE6F5-11DA-4552-B006-6DCAC7EAFA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73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B7CF-4A3B-4185-8E8E-0A5EB730B1F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75498-C968-4209-99A4-CF8EB56F6F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62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26A3-7E36-425C-B83B-E196DC80350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FCFAE-444A-4AF8-9A7D-466FCEB7AA2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42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7ED2-4818-4023-AD3D-B41B7E55F96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1AC41-9258-430E-B4E5-2F201F3B27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62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711B-6970-4FB8-A24D-3844F4EB9F3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0905-3919-4B4F-A5FE-67D212C04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7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0C885-7C78-4789-8FB3-A6B43D9895E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FCE02A-3EC6-47FB-8402-51DDBFEE8A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413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A9D89BA-1362-FF3B-7123-10AD8E9E9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16DF41-5C3C-FBE4-2039-E950D718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BBDC2D3-01C2-F16E-0A69-533494597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1A702B-5CD9-0101-6BEF-58FD8AE0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943472-3133-BA8C-6D71-A3D7AE1A0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85B45E-06EC-A698-AB1F-0595A3F78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2A827E-D21D-61C0-4C19-465A84A18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B0C0069-256B-5BA9-CCC0-B5C0BE79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E26AD2E-4BE5-A3EA-2349-F452231CD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4A0DF0D-5F01-90C6-D834-AD834D898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0A18B0-96F1-57BF-EC69-16612F8D5E8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199F30F-8225-3F08-C90E-2C5FC9437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CE2CEC-74E4-19BC-34C7-E8CC94102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D13D0D0-24B4-FAE8-047F-A43CA64C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B05D1FF-9F33-FE21-6055-397F3FE02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7BD2D94-D88B-C109-E51D-045E7C58C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2988A0-5C10-7BD3-3323-069E5CC5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2B9ADBCA-C194-760B-FCB1-7CD6E9C53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5808662"/>
            <a:ext cx="2643981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029B074C-01F4-5A68-19EE-23AA7C110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215C2F7-5D48-22AA-6F8A-D2C46E0E1C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8166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008F04F-F298-040B-0336-8A9B8E251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01" y="5831681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A3D6852-28F3-5C02-58B0-11355CB4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4A907DB-9031-D749-12CB-463B3C091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501141"/>
            <a:ext cx="5314251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Superior Fence and Rail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46B15F1-C331-E255-4370-1832D226A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086" y="514274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501793-AAF5-F038-E70D-C5D842AA0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A8526B-12D1-CE91-2D4F-7A1308542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9357F68-AAD9-B368-7C4E-B93582B31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0A58AA3-869B-F739-C8BC-A4C5FB19C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243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2024-04-02T07:50:43Z</dcterms:modified>
</cp:coreProperties>
</file>