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5B7776-77A3-757D-1624-70DBE3AC8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71" y="2628090"/>
            <a:ext cx="2905530" cy="339137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D451EE9-1B27-903C-A191-7DB3FE74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836" y="4377911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014E0CD-5F1F-881B-B1C9-80D58E282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135" y="5351780"/>
            <a:ext cx="2590801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DB21DA-31FC-5C4A-CA9B-9F7605629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48" y="2824270"/>
            <a:ext cx="2600688" cy="13432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Sprinkler System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14D52E-07B2-2FCA-B992-29963677C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24873"/>
            <a:ext cx="3328000" cy="388448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B9452A-FE75-6468-AEB8-59069670E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500" y="556507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BC41C5B-57D8-D996-6DBA-29F9FFC85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00" y="441721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B03F4F-70D8-38AC-8721-220E2839E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56" y="2749440"/>
            <a:ext cx="2600688" cy="134321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08F83F77-771A-AB9E-A63A-0CC058CE0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66823"/>
            <a:ext cx="39624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for Irrigation…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Get a Free Sprinkler System Inspection!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7535</TotalTime>
  <Words>163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2026-03-06T16:45:27Z</dcterms:modified>
</cp:coreProperties>
</file>