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B95600-789D-0BE8-8F7D-BD1F73DF2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D70734C-7019-827E-A68A-323642B21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E4D0D-88E2-F9D4-1047-42BA5E349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370D0-86E6-5C4C-408E-1EAF56D30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5CFB74B-5AE7-25A0-4CC5-58E9523B1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39F4BEE-5C1F-19AF-04D2-9B7744D53C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AEA749-E15F-A543-DD58-DA6EDBB7E3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4590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B7212D-7450-BC90-2574-8974AA3E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978" y="2667000"/>
            <a:ext cx="5325920" cy="775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C7405B-383C-6F37-D353-E287A7D6C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936" y="3581400"/>
            <a:ext cx="5363062" cy="131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Free Home Inspection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B5DE96-0F59-80FE-E82C-F1E448C85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077" y="527309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1B6454-7F97-D80D-E920-24BA63BFE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3" y="2667001"/>
            <a:ext cx="3136183" cy="37488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C112A42-FAD6-373C-C83E-6F0CA38B7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32" y="3107736"/>
            <a:ext cx="1991109" cy="94732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7CAE5BA-9957-51F6-1942-A64427830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17" y="440936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C09552-3861-5732-6EAA-4CCF7D6F3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86" y="561209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7461</TotalTime>
  <Words>235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2024-04-02T05:58:14Z</dcterms:modified>
</cp:coreProperties>
</file>