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F99D3D-854C-1B58-7C21-5B77F6E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8D19FD-B62B-4A33-88FF-B36B666C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EB9FE5-AA71-C869-EB63-E0C69C339B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56EBAF8-DF4D-A078-5B78-51748A5B4B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72129"/>
            <a:ext cx="1948018" cy="95310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5854E2D-1B1B-3F84-5A52-3A12094AD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26AAF4-933A-34F8-942D-701406D84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5B513D-27C6-E694-3962-50C353D161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Custom Closet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DD2B7CFA-AE15-7703-762A-584C2155A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724" y="4300962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Custom Closets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F53BD0A-97B5-1E93-C702-BB0935DA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724" y="4615062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Home Offices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0B63E17-E80E-EA3A-4D71-81D775FAD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853" y="4293606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Custom Garages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478959E-C318-86CC-015E-2FB3FDF4D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852" y="4620387"/>
            <a:ext cx="190182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Laundry Rooms 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9" y="2258897"/>
            <a:ext cx="5486401" cy="1976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Closet and Storage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237669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F0C579-AB88-19CE-EE83-2108E1ED52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60AFF3-89F8-E516-4DE3-7D8E86E65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92" y="2874405"/>
            <a:ext cx="2267028" cy="110919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434DD7F-BE53-5066-89C4-1F2DC8EE6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36100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64CF87F-2AA8-2D3A-812B-557E9E5E1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7470</TotalTime>
  <Words>251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2024-04-03T13:39:14Z</dcterms:modified>
</cp:coreProperties>
</file>