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CCF18-D47C-4D79-A221-119EEB8E25F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2DBE9-728C-4169-8787-F5D4BA4011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797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287E-2728-4584-9508-69E3587E405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5C9FA-0510-4736-AD50-F2F7491280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12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1B465-F64A-4042-B3BE-22C729A302D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2A526-F1FC-4A62-A1A2-71065574E6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40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3A17A-01F6-4EC7-9B6D-BEF9683C0D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33789-F2C3-44A6-A2E7-E0BA4401B8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69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59D44-4961-4547-828F-40F569314E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A0905-886D-42FE-A2AF-B5C140C3B4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16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66F0-50C0-4F67-8812-4279F445A0F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2BA77-82A3-42AA-BDCA-4AAD90A3B3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95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89358-E574-42DA-9AA1-E8DD570419A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6EA86-40F5-4729-9E10-FF24D28B36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6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9DA4E-63EE-4151-BE1E-B7C30665B3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8FAC-4B93-4A3E-B03B-D5C06F460F0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06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4537D-FB3E-4391-B8D5-CF7096B8D98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91E1-6AC0-4291-AE87-D14360C94A0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01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25143-0FB2-458A-938C-F80BA64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869E9-B2AB-4E34-9118-93F66970A8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71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DDB40-C60D-465D-9A70-92BD535DF7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34CB4-F96B-49C8-B6C1-B04E50D1B3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93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4D2710-4D1D-4930-AD85-86E79C69005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3DEF08F-8825-4473-8C58-318B61761C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88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6DAB1C32-E31D-EFEE-8128-3FE52FA7B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2AED6814-B319-736E-2657-029CDFB44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5B3C293-E12B-AE6C-9439-8EEC19A1F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BA015-5E49-2D1C-2838-D2F4E8B59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2096FB-DA21-215C-35EE-F7AFAFCB6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5625A2-31B3-7860-A1AF-9A647E545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7018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DA864-4A2D-0D66-EBD6-17E79D1A7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9" y="2971800"/>
            <a:ext cx="2255101" cy="13208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CB9D7BF-83C5-F2FC-3EB3-E9B35CB4B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283" y="441606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8AECCA-0258-187D-5ED7-F01CF2A39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76" y="5393186"/>
            <a:ext cx="2522403" cy="62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C409591-693F-7D2B-0DF5-C7136587B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137243-603D-1A29-210B-7EC2294117B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0492E008-2775-31D5-B1AD-3327F1888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" y="28416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793FDDB5-BF88-68E3-C76D-541A0A45B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34D6A62C-14B6-F280-2198-7701515C7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00AEB30-3682-08C7-17D5-308089040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6FEE766-003A-6F10-E921-4D87C5744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62CA89A8-1D83-075C-E185-A12FBB5CF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538979-EED4-5D4F-F2DA-3D590605A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718" y="5502275"/>
            <a:ext cx="2008564" cy="117644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94D2D69-3972-4E12-F966-71185E313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BC773C-5FEC-AA32-C719-7A13094AF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1C2D56-71D3-822E-BA57-F3057F9E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0508008-ADA7-331A-7D16-A3A915C08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Moving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668" y="27145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7B172D-E88A-C7F6-EBFA-FB7A6B00E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781" y="543598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Us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Quote!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4D1BC36-D997-8DBB-E896-4DC6239C4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868" y="2565616"/>
            <a:ext cx="5617464" cy="254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Furniture Moved or Junk Removed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in 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A529A3-7A6A-F9E7-9A11-824182873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63" y="2565616"/>
            <a:ext cx="3149205" cy="37410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F195AE-1FC5-5A61-EAC0-593366D76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9" y="2768577"/>
            <a:ext cx="2255101" cy="132084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061C811-F2F3-2B62-10F8-33F39D1B5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17" y="43188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0D370AA-25DE-15B3-2696-5DC5269BC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507" y="5410200"/>
            <a:ext cx="252240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7447</TotalTime>
  <Words>210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2026-10-07T07:34:01Z</dcterms:modified>
</cp:coreProperties>
</file>