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D8211-9455-466C-92A8-8EA59AB8CD5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6718A-F3BC-4EB9-98A2-CBB80F0A361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2976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25ED2-C28C-4EF5-9D94-F3B1EA6E2F6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FAD6F-EF96-4B1D-92AD-2CEEAD087A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85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F2D15-AEB0-4566-B154-698D3DFEE5B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DC4BC-D804-46E0-95A3-02D3BCF03D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0980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E0D29-21DA-42DC-A2A5-C29AFC60256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29121-6BD3-4F46-8336-D1E581A1747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7203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5D2B-3C57-4E93-A63F-9DEF9618CB8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F3AE7-55E9-43CA-9A12-D765490BBA7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5642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E8E4F-67D7-4492-A8A2-55E2683E544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8F7AF-08A3-4F1F-97A3-3318A59B459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1583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63FD4-5AB1-4769-AC0D-123E9A1A546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05E3A-3E58-4132-8335-02BBF34688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1013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F6782-2A4B-4C49-AA07-CE9027C2561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81B91-5BBA-4857-BA06-66A3B022842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1175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3608A-779A-40A2-AF41-21B7F297C5C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F0532-11F9-46C5-B2C6-FAC1AF92582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422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46BB1-8489-46B6-B8ED-DA6BA914F9B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B407F-7E0A-4896-A6BD-9F83366FB79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3841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0A2E7-D68B-4DBB-92B0-A9D846B9A4B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42378-9292-4869-8ABE-4BA70D3412D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0912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BED32C-90D0-4B51-90A0-76C8A663F9C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B681492-114D-4408-BCD3-B67874004DA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96616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8C0EEBE-4E3C-80EF-EC80-F80C94CB96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510EC46-AED6-AB6E-FF53-06F786EB5A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98288B22-C0C6-8FC6-F29E-BF1BC140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2EE98A-115F-243A-0C7C-1B59A8268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53C7FBB-E85D-3510-1F0F-307F43E22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BEB1C5-5E52-0DE7-D6E7-D10FCB2780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89238"/>
            <a:ext cx="2991267" cy="34009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79EA421-361D-BF19-B835-CCD241A48A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98" y="3076099"/>
            <a:ext cx="2369652" cy="95411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027D3AB0-B7C5-F6B0-8F2E-7FFE9C05FB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332" y="4348553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D0575F4-C375-4EE9-7B0B-DBD234E13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223" y="5508625"/>
            <a:ext cx="252240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E3D59DB8-F8EA-672B-F684-492CFDC1D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C75D6C-618C-E43D-654A-69632BD225A9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E7F53D31-D5D9-947A-C64B-9C8501C0A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B0F9583C-6A9F-7E5D-D5CA-A9FCB980F0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63BD3B07-EC21-0F7E-ABB9-5F5E651D8A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D5B7A272-1E77-7B02-4B60-AE7F7DE05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D9D80537-B44B-01B2-B4E7-957939791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04B45F7F-B6C2-EBAC-DD7B-D05534CE4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35B5F759-3351-C546-E8BA-B20CDEC0F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2B4706B-AC74-6B6C-475D-EE27B665BE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761" y="5459412"/>
            <a:ext cx="2886478" cy="116221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4D20C599-585E-26AE-549C-C28913693B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5A3DED8-5F4B-D4F6-D84C-E070C8334C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403DD888-2AAF-381E-C582-C2D2BA9FA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DD4168E-BD9A-BF78-0772-2A45CF65D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1263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Outdoor Lighting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CA4B49B1-1EB2-447A-B0E9-26EB89139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5703" y="2427774"/>
            <a:ext cx="5425597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FFDBA6A1-A348-490F-149E-50E31FDEA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DCF794D-6992-37D4-861A-D193BF24658D}"/>
              </a:ext>
            </a:extLst>
          </p:cNvPr>
          <p:cNvSpPr txBox="1">
            <a:spLocks/>
          </p:cNvSpPr>
          <p:nvPr/>
        </p:nvSpPr>
        <p:spPr bwMode="auto">
          <a:xfrm>
            <a:off x="3670300" y="3487422"/>
            <a:ext cx="5473700" cy="164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Curb Appeal Lighting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Landscape Lighting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Deck and Patio Lighting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Pathway Lighting 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D3108E5-477C-829F-28C0-7D0584BBA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2981" y="5404021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Consultation!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5F6845-14D5-BD43-A241-774606335A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576" y="2514600"/>
            <a:ext cx="3156427" cy="374107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0F228B9-1F88-A7C5-6AAA-42732EEF72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963" y="2951941"/>
            <a:ext cx="2369652" cy="954117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98815CB5-8736-7098-E6BB-80AFE0E46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746" y="4263245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05A0B73-58DC-DD0E-4133-B759E8D469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1" y="5508625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7447</TotalTime>
  <Words>212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962</cp:revision>
  <dcterms:created xsi:type="dcterms:W3CDTF">2015-01-05T15:32:48Z</dcterms:created>
  <dcterms:modified xsi:type="dcterms:W3CDTF">2026-03-06T14:54:59Z</dcterms:modified>
</cp:coreProperties>
</file>