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2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12086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5417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461765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CD6B4-6C3A-1F86-BB8F-F2024334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3443322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E1506D-B311-9BDF-2FE8-6DD31FFFBA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44" y="5566341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Please contact me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4" y="2600846"/>
            <a:ext cx="3077246" cy="35918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876528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138" y="4484336"/>
            <a:ext cx="2892878" cy="61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3605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1973B-47FB-5C15-1CCF-00D2513C9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667030"/>
            <a:ext cx="5309843" cy="24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7507</TotalTime>
  <Words>232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2024-04-01T05:15:48Z</dcterms:modified>
</cp:coreProperties>
</file>