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7"/>
  </p:notesMasterIdLst>
  <p:sldIdLst>
    <p:sldId id="754" r:id="rId2"/>
    <p:sldId id="750" r:id="rId3"/>
    <p:sldId id="745" r:id="rId4"/>
    <p:sldId id="751" r:id="rId5"/>
    <p:sldId id="755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5B718-7E11-4828-B723-306AB8F1240F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33967-FC11-4578-9C0E-69D5B5A2E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1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F33967-FC11-4578-9C0E-69D5B5A2E25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962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2BA62-D3E9-40E0-BCF0-AA6600C5C26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6E110-777A-4189-9AA8-B4F728A60A6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97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EBCE1-2035-4215-8B0F-8FC10EA79B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3209C-FA97-429E-A842-F60DD51C25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7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5D953-15ED-4E5C-939B-7766DFB240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A0B00-CB87-4D3B-B638-B6FBDA8F163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373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2036D-111D-4904-8F90-B8E792CCA4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92868-D45C-4AB6-953E-B1B42FABFC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37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11D19-348A-44E9-A6A2-24580E1774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7B2C5-1260-48F3-826E-550D25690F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70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C7121-A560-4C73-986F-B80EDF319949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3C3D-76B0-4410-8301-9F1CD868A0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03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8D455-BDC5-4CC3-9B45-BBEB975336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B4994-596E-4FDA-8C28-0E8FABFF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40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6A4B1-D5BB-454F-81E4-22A3EE8B7AE9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09FD-2BB9-4858-A292-7A4DBB15822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D2A78-7355-44D4-AB27-C7FCCD8B1FC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2CF30-B45E-4073-8C91-AD12B73404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93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53D86-4AD5-4859-B9BB-2555B5201BA7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C0AD-C437-4408-9A6B-D8C403E27A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70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A066F-D116-49B2-B618-5A5907E8F8E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1D5D9-411E-4619-82E5-9B3E32C3E7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99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696D4C-B373-4764-B2D8-39C4EFB4ED3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B736A9-6B44-4A53-84D8-943C420A2A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161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a Builder’s New Home.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002F7D-6A30-729A-122F-44B5B774F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3" y="2729995"/>
            <a:ext cx="3019846" cy="362000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4D695548-BD4E-BB17-7E7D-4C2CCC449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7496" y="473470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3417F8D-AB78-62EF-C836-EB1F18D4D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896" y="558165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B8F61D6-7222-902C-29CE-B9D4BF77B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8D80A07-782C-BAF7-3388-7352C2AF26F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A31033A-4CD8-A4C1-ACFA-878473AAF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79CF957-3AFC-573F-572D-7FDFEF649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B023E09-34E4-91AD-351D-A5AF11C3C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F04A4FB-A2DC-5FF2-2A56-FD79F6CF4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7F86ACE-1D51-EA63-9993-9BDE139E3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B5651D90-5BCF-3F33-4033-B4D5D0672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DB03CCFC-283A-11FF-EA79-12656B389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00E606-CEAB-3E50-2F64-9368DDD4D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68AFB4F-EA1C-DE1E-FD11-CB8F4C75E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925EC5-0B19-55F9-687A-7D813B7B83B2}"/>
              </a:ext>
            </a:extLst>
          </p:cNvPr>
          <p:cNvSpPr/>
          <p:nvPr/>
        </p:nvSpPr>
        <p:spPr>
          <a:xfrm>
            <a:off x="3096895" y="5724134"/>
            <a:ext cx="2950210" cy="7897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F86AA8-5790-8B3C-3FCC-C1A9B1058D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444" y="5784459"/>
            <a:ext cx="2609111" cy="662183"/>
          </a:xfrm>
          <a:prstGeom prst="rect">
            <a:avLst/>
          </a:prstGeom>
          <a:solidFill>
            <a:schemeClr val="tx1"/>
          </a:solidFill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DBEB2659-BB9F-D763-17B3-922A85FFA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Roofing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EEE3AB-65A2-7EF0-0D52-56C096CD1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78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7522AC-B958-F424-4D26-5C75C045A0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35" y="2376806"/>
            <a:ext cx="3335984" cy="399897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43369DA-F2FB-FDB5-04A9-94E02D236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04" y="55626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D60DA11-B79A-D0B2-8624-F725472E3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9" y="46346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D3708A4-DC58-DBDA-9126-11F96335C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124" y="2345449"/>
            <a:ext cx="5486401" cy="277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 Inspection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and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1 Year Roofing Maintenance Program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7480</TotalTime>
  <Words>242</Words>
  <Application>Microsoft Office PowerPoint</Application>
  <PresentationFormat>On-screen Show (4:3)</PresentationFormat>
  <Paragraphs>45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977</cp:revision>
  <dcterms:created xsi:type="dcterms:W3CDTF">2015-01-05T15:32:48Z</dcterms:created>
  <dcterms:modified xsi:type="dcterms:W3CDTF">2024-10-29T01:00:18Z</dcterms:modified>
</cp:coreProperties>
</file>