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Agent Custom Home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and Custom Homeowners.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ED8220-EE76-5905-051D-4EC97F50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42242B-EB6A-C187-0055-34240A2D28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03" y="3083514"/>
            <a:ext cx="2369652" cy="95411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F875DF-5FC9-9280-82F0-2ED8567599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761" y="5459412"/>
            <a:ext cx="2886478" cy="116221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8DD4168E-BD9A-BF78-0772-2A45CF65D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1263"/>
            <a:ext cx="9144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Outdoor Lighting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CA4B49B1-1EB2-447A-B0E9-26EB89139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5703" y="2427774"/>
            <a:ext cx="5425597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Custom Home Listings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 </a:t>
            </a:r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Custom Homeowners that 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need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FFDBA6A1-A348-490F-149E-50E31FDEA2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DCF794D-6992-37D4-861A-D193BF24658D}"/>
              </a:ext>
            </a:extLst>
          </p:cNvPr>
          <p:cNvSpPr txBox="1">
            <a:spLocks/>
          </p:cNvSpPr>
          <p:nvPr/>
        </p:nvSpPr>
        <p:spPr bwMode="auto">
          <a:xfrm>
            <a:off x="3670300" y="3487422"/>
            <a:ext cx="5473700" cy="164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Curb Appeal Lighting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Landscape Lighting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Deck and Patio Lighting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Pathway Lighting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3108E5-477C-829F-28C0-7D0584BBA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2981" y="5404021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Consultation!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5F6845-14D5-BD43-A241-774606335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76" y="2514600"/>
            <a:ext cx="3156427" cy="37410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F228B9-1F88-A7C5-6AAA-42732EEF72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63" y="2951941"/>
            <a:ext cx="2369652" cy="95411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98815CB5-8736-7098-E6BB-80AFE0E46A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746" y="4263245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05A0B73-58DC-DD0E-4133-B759E8D469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1" y="5508625"/>
            <a:ext cx="2514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7520</TotalTime>
  <Words>210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983</cp:revision>
  <dcterms:created xsi:type="dcterms:W3CDTF">2015-01-05T15:32:48Z</dcterms:created>
  <dcterms:modified xsi:type="dcterms:W3CDTF">2026-10-07T11:28:47Z</dcterms:modified>
</cp:coreProperties>
</file>