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87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051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46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4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66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5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91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41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99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04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1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19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Logo,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864F9F-9601-98E9-2B6A-8BB4A33F2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18B62B-7E9C-F3A7-D663-C1F4D172B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86D525B-300C-79E4-4A03-3700F9F89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838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F4E58-3D4C-1394-C55E-B02C0B664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562600"/>
            <a:ext cx="2640013" cy="54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5A9C9-AA60-EAD7-08CB-193059F7B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552938B-B7A0-5980-CA40-43FB3A8B0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4348553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ED4C7B7-2DCB-9EC2-FA4A-A87148963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5486400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6BD0E1-5020-58E2-061B-85A7F9285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64" y="3220947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957513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347977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979" y="235426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6" y="3375660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41858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C9CF19-A0EB-ECEA-2350-0CEF80572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72D395-3F7D-7005-3721-DFF28695F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486" y="5790163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E37935-42AC-57A5-E2D9-30B849374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761588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9699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House Cleaning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7323" y="2260566"/>
            <a:ext cx="53939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want: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7323" y="3429000"/>
            <a:ext cx="5393976" cy="175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Home Cleaning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One-Time Cleanings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Regular Cleanings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Deep Cleanings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The Maids are Safe and Trusted!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1763" y="5440067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7C164F-FD92-ED02-3A37-7FDEF14D4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55862"/>
            <a:ext cx="3169252" cy="395107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2787A9F-A8B3-D758-7CF3-1736BEF29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29" y="4328392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0A7ECA9-3939-DA0F-F968-C50F04632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2C7C59-F1BD-268B-F4BD-8C4336C87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3" y="2983305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7494</TotalTime>
  <Words>220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2026-10-07T11:17:11Z</dcterms:modified>
</cp:coreProperties>
</file>