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 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EDA982-240C-493E-8E34-6CE9D906B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154E243-698B-714B-7245-83261E65C8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5463984"/>
            <a:ext cx="2362200" cy="1215629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Handyman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533962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Ace Handyman Services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090320"/>
            <a:ext cx="4618036" cy="132556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079" y="5181705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9A732F-2289-EBCB-9F89-E9D93656E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857" y="2990259"/>
            <a:ext cx="2362200" cy="1143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7490</TotalTime>
  <Words>236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975</cp:revision>
  <dcterms:created xsi:type="dcterms:W3CDTF">2015-01-05T15:32:48Z</dcterms:created>
  <dcterms:modified xsi:type="dcterms:W3CDTF">2026-10-07T05:14:48Z</dcterms:modified>
</cp:coreProperties>
</file>