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4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Sales Rep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business from the Builder’s Sales Reps.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22C9B5-6034-ACC9-9F17-7E3DF6C523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25" y="2597668"/>
            <a:ext cx="2953162" cy="368668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62D81F4-A3DE-CDDD-F064-857473E6E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206" y="461246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324FF1B-7E0F-C2D4-DB51-C11791B9F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606" y="557065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E5CD09-BEF6-254B-DBD8-6102C4F34B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673" y="5651851"/>
            <a:ext cx="1964654" cy="8359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Window &amp; Door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EBFED15-275F-8CEF-CEE1-E0887B51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1" y="2416038"/>
            <a:ext cx="546506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need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DD2B7CFA-AE15-7703-762A-584C2155A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7" y="3199003"/>
            <a:ext cx="5465065" cy="2287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New Windows</a:t>
            </a:r>
          </a:p>
          <a:p>
            <a:pPr marL="0" indent="0"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marL="0" indent="0"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New Doors…</a:t>
            </a:r>
          </a:p>
          <a:p>
            <a:pPr marL="0" indent="0" algn="ctr" eaLnBrk="1" hangingPunct="1"/>
            <a:endParaRPr lang="en-US" altLang="en-US" sz="19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or if your Construction Manager needs a Professional Window &amp; Door Contractor…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309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B5DAFF-AA4A-BC09-F5B1-653218B98F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3" y="2580567"/>
            <a:ext cx="3040091" cy="379521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CB45FE1-9065-23B3-DE7F-6C822156B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698" y="4601932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49A0D34-DD4B-9821-B485-E29338EBF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556" y="5574974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7567</TotalTime>
  <Words>217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2024-10-28T13:40:35Z</dcterms:modified>
</cp:coreProperties>
</file>