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68B90-39F1-485E-BBBE-DBF268EDBE0A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CF94C-9EF3-48E9-97C9-685AF2128C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893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554E0-EDE2-45FE-A17A-08480F3D50B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87DA6-1F9D-45F0-9066-CF1D389AE01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221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5B8B3-5E58-4C2A-9F82-3B32037C63B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95B73-993D-4741-8283-17A142859A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029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ED5D6-3CC4-4594-AAD6-27DA5217A56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AA9C1-7E7C-453A-B6F3-08C8B839962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269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7B258-68E4-454D-8F17-86F0E5933A30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E6892-D714-416B-AE4A-51A0FA990B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1940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43740-E4FE-4465-BFE5-7C61658C07C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D7704-40B5-407C-83CB-FC42146AC37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051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1A700-2EC0-4C32-B055-600B9C34C0C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2EB95-D8A5-4CD9-BCB5-764597730D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4229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3AF7E-EC1D-4AB7-A7FE-65803CC9AB3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BF7E9-96A7-4CA3-84A8-E882D9B209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5670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D42B0-CBA3-421C-AA90-6E84336230C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E4FFD-40C6-4B84-A6CB-10F1681694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54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18081-E7CF-430C-A385-522FFDE251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E07D2-6C0A-4DE8-982B-41B0E92AEFF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010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6D41-CCC9-4CFA-9CCC-9045D00BE3B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F82F7-2BD4-412A-8D84-AA738A2D35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083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415586-A6A8-45DE-B149-D47B101003F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0B30424-BF27-4974-8A2D-27438A7BA76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07796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AA21D98-7A03-2BB8-2BB4-701049A4B3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Sales Reps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EC6789E-B576-A791-1815-78651E1A93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New Home Buyer Referrals from the Builder’s Sales Reps.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17DC18F-E384-CD3A-35F9-B098FE85A6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2709614"/>
            <a:ext cx="2991267" cy="3572374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C3E8BB47-6248-5202-AF58-B93B6DC8FA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2733" y="4379991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839309C-C64E-2302-DA56-E0AC95262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5133" y="5543550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BA660EAA-2D19-1F3A-687A-1288D8011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6A5F3194-E531-F89C-D50A-E6E654CF0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5FDA354-3208-6A0F-6E24-87400A8D4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F0AE7588-AACA-25E3-DF7A-9CD1EA6386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009C3AD-9267-949D-6702-0AE7591DE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8F6D13C-495F-A47F-A509-FBA70D2AC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A15376F-852D-A1CE-6C0D-BF7711C83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89FB54E-31AE-B042-CA07-0D3E41C3C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9A264C1-773E-8A5F-E688-9A0FC907E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5396F08-1F50-47DA-C63D-727F6CACF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A53ECC-C1BD-4FEF-E4D2-3B0ED6C1F0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413" y="5470525"/>
            <a:ext cx="2807536" cy="126126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8CE4D59-9F19-F5DC-D93A-F10614DDB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87707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Bath &amp; Shower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8EBFED15-275F-8CEF-CEE1-E0887B51B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7" y="2412493"/>
            <a:ext cx="5465065" cy="786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New Home Buyers that need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DD2B7CFA-AE15-7703-762A-584C2155A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7" y="3199003"/>
            <a:ext cx="5465065" cy="2152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 Walk-In Tub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for Safety and Accessibility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if your Construction Manager needs a 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Professional Bath &amp; Shower Contractor for their New Home Builds……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48CE5AF-B701-D223-7452-A1630FB97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7309" y="5505071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FB76F75-2985-5EA8-33F7-72455E04A5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634" y="2587375"/>
            <a:ext cx="3172154" cy="3788402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2A178FF1-E283-8229-8217-5D233E54E3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333" y="4303966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200E1C1-A68E-F393-2695-047B934157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768" y="5541712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7491</TotalTime>
  <Words>226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972</cp:revision>
  <dcterms:created xsi:type="dcterms:W3CDTF">2015-01-05T15:32:48Z</dcterms:created>
  <dcterms:modified xsi:type="dcterms:W3CDTF">2024-10-29T00:29:47Z</dcterms:modified>
</cp:coreProperties>
</file>