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8F99D3D-854C-1B58-7C21-5B77F6E8A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48D19FD-B62B-4A33-88FF-B36B666C9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Licensees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EB9FE5-AA71-C869-EB63-E0C69C339B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79713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5854E2D-1B1B-3F84-5A52-3A12094AD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933" y="4421795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26AAF4-933A-34F8-942D-701406D84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408438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7D3009-AF52-1438-F507-099BC60BAC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691" y="3124200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5F6573-ADFA-1418-D721-5B2BE9D00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991" y="5619446"/>
            <a:ext cx="1948018" cy="9531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me Furniture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Ashley Furniture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Decor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862" y="5334000"/>
            <a:ext cx="4465638" cy="1046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CF0C579-AB88-19CE-EE83-2108E1ED52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809" y="2471675"/>
            <a:ext cx="3191379" cy="3904102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434DD7F-BE53-5066-89C4-1F2DC8EE6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998" y="436100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64CF87F-2AA8-2D3A-812B-557E9E5E1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70" y="5486400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84A5FA-335B-A2E3-7112-A7B28E60B1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221" y="2890397"/>
            <a:ext cx="2267028" cy="11171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7474</TotalTime>
  <Words>243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973</cp:revision>
  <dcterms:created xsi:type="dcterms:W3CDTF">2015-01-05T15:32:48Z</dcterms:created>
  <dcterms:modified xsi:type="dcterms:W3CDTF">2024-10-28T12:33:23Z</dcterms:modified>
</cp:coreProperties>
</file>