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E703C-8E4E-4357-9088-812F73DDCFA5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601DC-95DD-4E5A-B9EA-172A2E05632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6854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D8210-FACF-434C-90AF-2282A3E40C75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909DC-443D-4FF2-A30F-A5CA75F1B52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0222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51CBD-CFB6-4958-AA51-0381F0D2133D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8BE52-1F5B-400C-9F02-8FA3B59D1D5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4979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ADE05-332C-40AD-BF8D-C23D92380F5C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803A5-362E-486E-A7FD-0210D185525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275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EA03C-3B49-498D-9825-FB7B1A750878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1A84F-3A23-4538-A999-F17DED0713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8236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32EEC-C1A6-4214-BF35-4F071833D68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429B2-F504-4C2B-8BE7-0EA79D71DC9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6408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FCC47-E7D2-48DD-A1DE-0B805994B645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A7E13-5D9D-4CAA-BBF3-BCDA128E4A2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5340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D7AD3-8D0C-48CF-B0B4-1AF3B43A8288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7211A-ED2B-49D2-BBC2-64115EFBF9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5644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F4A7F-3296-4050-95B8-A071FA04B3E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84308-5940-4C69-9255-04C943773A3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61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2FFF5-4416-4483-99E0-BC0C0C2155A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C6600-423A-43A3-9371-14DC2686BA1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3137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F5D9D-B825-46F2-B3F0-9D6B939D25BD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FC0E3-D952-4D62-9761-F53EFC0202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32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624F9C-60A6-4DAF-B5E9-69105F192C6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2F39696-5240-4F13-9A37-E0CFB884A8D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04740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52A9B34-EC4C-98F5-69FE-DD3CDD005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9A344ED-5B7B-40F8-0C27-1B2ECB7F8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6F837C6-FDEB-2C12-33A1-9806D8AC1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BF3DC5-748E-4444-B6E3-CDB9FF7313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C0EB8B8-9FB3-78BC-8252-D6449203C9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A44C75C-1578-52C9-18CE-CEC79E4F78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62" y="2789238"/>
            <a:ext cx="2876951" cy="343900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11D8FEB-F9D4-FDFD-9272-FF82EAE9C9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645" y="3158928"/>
            <a:ext cx="1991109" cy="94732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172F1CEB-14F4-1E10-B2FD-1342AD0F7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5337" y="4427905"/>
            <a:ext cx="2438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776FC78-BFB3-5DDD-AC74-EDBF5C4F5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486400"/>
            <a:ext cx="2438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68727327-0449-5DDB-D46C-EC0BDD9F0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37BF19CE-8350-F7EF-ED6D-3998BE65F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A97B7954-0D39-88BC-E187-D95CE89E4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97AFB6E-E2E1-FC9E-C1F7-CE4116032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4A78DE81-78DB-5CCC-0903-1F2BE09A1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</a:t>
            </a: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are Buying Down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60143CB-7F5B-16B8-E7D0-940442A98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CD9E2F0B-FF4F-0DA3-54EF-77F8C679E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E2430C86-C5DC-A21F-8F05-8DA0800E6B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C38902B-FA40-F7BF-AE91-9F3404FB1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E6BADE3-37B8-1877-E0DF-ACAF90B90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A1E6C66-6004-6A51-6C02-9AE2FF9B40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445" y="5598132"/>
            <a:ext cx="1991109" cy="94732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A19A4DF-B279-836A-FF73-BF7C64B6E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4AC22E2-984B-D059-E3CB-D35F436FE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83399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 is that you Refer me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some Home Inspection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2230E0BA-7113-AFD7-517C-BAED9D3F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72FB738-6E62-5ED8-98B3-97F20E878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0936" y="2574225"/>
            <a:ext cx="5364883" cy="1879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Home Inspection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7FCB77E-842B-AF46-E04F-DAF9F3949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1845" y="4617292"/>
            <a:ext cx="5363064" cy="441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Professional Home Inspector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022CB67-19F3-8985-AB8C-455C0EACA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7668" y="5273092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6C6F9DC-173C-A09A-7AD1-DD243EDEE7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753" y="2667001"/>
            <a:ext cx="3136183" cy="374888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8780959-3B78-753D-7ECA-A0DAF58603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332" y="3107736"/>
            <a:ext cx="1991109" cy="94732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787F882-E93D-053C-F093-66BBF15DA4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17" y="4409362"/>
            <a:ext cx="2694183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6FBC4608-05B4-EF19-345C-C4E1B79B1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586" y="5612098"/>
            <a:ext cx="2514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7497</TotalTime>
  <Words>242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969</cp:revision>
  <dcterms:created xsi:type="dcterms:W3CDTF">2015-01-05T15:32:48Z</dcterms:created>
  <dcterms:modified xsi:type="dcterms:W3CDTF">2024-04-02T06:03:09Z</dcterms:modified>
</cp:coreProperties>
</file>