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9" r:id="rId1"/>
  </p:sldMasterIdLst>
  <p:sldIdLst>
    <p:sldId id="752" r:id="rId2"/>
    <p:sldId id="750" r:id="rId3"/>
    <p:sldId id="745" r:id="rId4"/>
    <p:sldId id="751" r:id="rId5"/>
    <p:sldId id="747" r:id="rId6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990000"/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1914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15042-2097-6EC4-D31F-2B867A444E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57D2DF-FD46-4318-BC7E-96A3A34B88F2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BD9DA5-9F0F-7E12-F5E0-412D35BDA3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9A9AAA-36C6-6F3F-0B5D-F0733D8D27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4EA185-7925-4B69-B375-6FFD93DE22EF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085291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E0ED92-A390-7586-E605-35666E3019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81E81F-20C1-4E2C-8E7F-F2DA7E6DAD36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FC467C-F821-540B-2573-214ED0F8B4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D93C1D-A61D-B64E-211D-CA74120DA6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6EA13A-DB8A-4857-B45A-EDC6F5CAB8AF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2368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035760-D936-3347-FCA0-92024088AE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E2D523-3E7F-471D-BC11-0BDCF5644061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0DC77C-5E15-ABAE-D31C-C2F49988CB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5A4387-9362-7050-B387-88A7ECE109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3607BD-B631-47B3-BF3C-A29FCD1E6308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778726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002AF07-B18D-C796-31A8-0AEE3DA0EB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282700-0473-42F4-92AD-84C82FE93F13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6947EA3E-5DCF-04EE-DA0E-017B97069E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109E4A8-4E00-E61A-1939-5786D73FA4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3FBAF5-23AB-4852-B4DB-B51B3C96DE58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904075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6E8252E5-20DB-52DD-C071-37E861A4A0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747A46-6AAF-4AFC-B265-94D02F384DAA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DEEC405F-2EAF-1617-24A5-783BA0B9F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A30E9050-A52C-DC47-BBDF-E785D44003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A739E4-CBE4-4356-9FCE-69C3545A88CA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029105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751A63CD-E2A7-C79D-AD43-375873A614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A32D2D-3CA8-46A1-A29F-1042B2923E43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50856D99-6142-51CE-0A46-5D2DBD9330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32277BEF-356A-9510-2D48-C7B5BA1195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C4A613-CB5C-4C31-9282-2F77116E6BE6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850560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132B0077-AC73-946E-9FA1-FF2B829DB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93E653-CA89-4D7B-B2A9-0038F4A6CDA0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17703B56-364D-F9C4-1569-0B08CEAB20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1AA7F605-B696-8478-1F6B-7823B56F81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84E501-1646-41AF-8A33-90DD5039C4B0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935851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FA8236D-EA86-EF82-AC6D-7720853483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DEF0B1-7DEC-4C33-8149-2A6EBA4F9735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88AE041-1B70-CBC8-E704-F45AF1E7EE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5D0E37E-C841-EB33-8D56-4D2F3A4126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7EF9F3-B6C0-4D47-84C3-B30755306152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303592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E593540A-3B93-5D28-6F87-0A969205EA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FE6E47-CEC3-4232-85AE-11C08665269B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E34DFCDD-41AD-CE76-C292-CA4DBB8BEC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0803D2F-F6E1-ECC6-B734-3F01CC4873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0D1235-3F4B-4D17-AB6B-FB0DA21081C7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42072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5A1E13-D59C-4B36-2FAD-BDE8F546E7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455CB4-8969-4B61-A329-900BDB7663C8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394B8D-ADE0-3C35-1878-CF0F2DA4D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CF8B84-9EBF-1ECA-516E-70821AEC2C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0CCCEC-6803-447B-90F1-54253FE84E55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728816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9A8E46-09BA-8D35-2628-E61DAB20E2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21D2B2-1D26-4FE9-85A7-71ECE8AAA2BC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7DD582-8F3F-97CA-5A72-6BD51D7375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F26D89-AA41-7454-8D85-4D61887104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5ED96B-CE43-4A04-A115-863B67F7BEE9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95525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E915C579-F658-E1A6-A1C3-A751CDBF4B12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DB597710-11A2-CF91-E11E-037E42FA911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C61565-F511-FA88-8D56-92BFF0871D2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EFE6479D-A01B-48E7-B3B0-07DF44A24C02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242392-781B-63C5-B5B3-E2F03A1AC0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DBA12B-1034-72AD-2780-7AE4ADCAF6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FFFFFF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9E0D7A47-439C-45E3-986B-FD64A47960D7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9047679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50" r:id="rId1"/>
    <p:sldLayoutId id="2147483751" r:id="rId2"/>
    <p:sldLayoutId id="2147483752" r:id="rId3"/>
    <p:sldLayoutId id="2147483753" r:id="rId4"/>
    <p:sldLayoutId id="2147483754" r:id="rId5"/>
    <p:sldLayoutId id="2147483755" r:id="rId6"/>
    <p:sldLayoutId id="2147483756" r:id="rId7"/>
    <p:sldLayoutId id="2147483757" r:id="rId8"/>
    <p:sldLayoutId id="2147483758" r:id="rId9"/>
    <p:sldLayoutId id="2147483759" r:id="rId10"/>
    <p:sldLayoutId id="2147483760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Title 1">
            <a:extLst>
              <a:ext uri="{FF2B5EF4-FFF2-40B4-BE49-F238E27FC236}">
                <a16:creationId xmlns:a16="http://schemas.microsoft.com/office/drawing/2014/main" id="{DDD63E5B-2C6B-CF66-C460-3074ABDBA0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3013" y="2789238"/>
            <a:ext cx="5360987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You can easily Edit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your Website name, your Name</a:t>
            </a:r>
            <a:b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 and Number on both sides</a:t>
            </a:r>
          </a:p>
        </p:txBody>
      </p:sp>
      <p:sp>
        <p:nvSpPr>
          <p:cNvPr id="2053" name="Title 1">
            <a:extLst>
              <a:ext uri="{FF2B5EF4-FFF2-40B4-BE49-F238E27FC236}">
                <a16:creationId xmlns:a16="http://schemas.microsoft.com/office/drawing/2014/main" id="{68DE9F3D-4113-4821-D6E4-344F464937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4221163"/>
            <a:ext cx="5245100" cy="823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Print both Sides of the Flier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endParaRPr lang="en-US" altLang="en-US" sz="2000" b="1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and make copies in 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Color or Black and White…</a:t>
            </a:r>
          </a:p>
        </p:txBody>
      </p:sp>
      <p:sp>
        <p:nvSpPr>
          <p:cNvPr id="2054" name="Title 1">
            <a:extLst>
              <a:ext uri="{FF2B5EF4-FFF2-40B4-BE49-F238E27FC236}">
                <a16:creationId xmlns:a16="http://schemas.microsoft.com/office/drawing/2014/main" id="{7CD56BC7-5A99-93FC-C462-574F9487A0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5562600"/>
            <a:ext cx="5257800" cy="78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>
                <a:latin typeface="Tahoma" panose="020B0604030504040204" pitchFamily="34" charset="0"/>
                <a:cs typeface="Tahoma" panose="020B0604030504040204" pitchFamily="34" charset="0"/>
              </a:rPr>
              <a:t>It’s your Choice!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917985D-5730-C5B1-4AE0-7EE7284B68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3200" b="1" dirty="0"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en-US" sz="32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Sample Flier – Builder’s Construction Mgr.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AE744880-C22E-8993-9165-B09A159159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954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The following slides are a two-sided Sample Flier</a:t>
            </a:r>
          </a:p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that your Franchisees can use to get Referrals from</a:t>
            </a:r>
          </a:p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the Builder’s Construction Managers.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723ED20-CDFE-DBCC-930C-5DA54D68D9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468" y="2789238"/>
            <a:ext cx="3035545" cy="3306761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A437376-969C-0BC4-B8C2-042C0513375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3055" y="2887096"/>
            <a:ext cx="2124371" cy="2410161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AB0813CD-87B9-7E0E-E78E-8746950AC1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7468" y="5367897"/>
            <a:ext cx="3035545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Augusta Lawn Care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Name/888-888-888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>
            <a:extLst>
              <a:ext uri="{FF2B5EF4-FFF2-40B4-BE49-F238E27FC236}">
                <a16:creationId xmlns:a16="http://schemas.microsoft.com/office/drawing/2014/main" id="{1CB2D223-3079-8F73-BA7B-2C94AA6235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Front side of the Flier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97B3BAC9-26BA-4FA9-09D6-CA88C9079775}"/>
              </a:ext>
            </a:extLst>
          </p:cNvPr>
          <p:cNvSpPr txBox="1">
            <a:spLocks/>
          </p:cNvSpPr>
          <p:nvPr/>
        </p:nvSpPr>
        <p:spPr bwMode="auto">
          <a:xfrm>
            <a:off x="0" y="495300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100" b="1" dirty="0">
              <a:latin typeface="+mj-lt"/>
              <a:ea typeface="+mj-ea"/>
              <a:cs typeface="+mj-cs"/>
            </a:endParaRPr>
          </a:p>
        </p:txBody>
      </p:sp>
      <p:sp>
        <p:nvSpPr>
          <p:cNvPr id="4099" name="Title 1">
            <a:extLst>
              <a:ext uri="{FF2B5EF4-FFF2-40B4-BE49-F238E27FC236}">
                <a16:creationId xmlns:a16="http://schemas.microsoft.com/office/drawing/2014/main" id="{AFD0758D-BD0C-7975-732E-84317077D5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</a:p>
          <a:p>
            <a:pPr algn="ctr" eaLnBrk="1" hangingPunct="1"/>
            <a:r>
              <a:rPr lang="en-US" altLang="en-US" sz="2800" b="1" dirty="0">
                <a:latin typeface="Tahoma" panose="020B0604030504040204" pitchFamily="34" charset="0"/>
                <a:cs typeface="Tahoma" panose="020B0604030504040204" pitchFamily="34" charset="0"/>
              </a:rPr>
              <a:t>YourWebsiteName.com/whatever</a:t>
            </a:r>
          </a:p>
        </p:txBody>
      </p:sp>
      <p:sp>
        <p:nvSpPr>
          <p:cNvPr id="4100" name="Title 1">
            <a:extLst>
              <a:ext uri="{FF2B5EF4-FFF2-40B4-BE49-F238E27FC236}">
                <a16:creationId xmlns:a16="http://schemas.microsoft.com/office/drawing/2014/main" id="{58D515E4-AF06-1DCA-06E7-6C6C52B6C9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19200"/>
            <a:ext cx="9144000" cy="1011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>
                <a:latin typeface="Tahoma" panose="020B0604030504040204" pitchFamily="34" charset="0"/>
                <a:cs typeface="Tahoma" panose="020B0604030504040204" pitchFamily="34" charset="0"/>
              </a:rPr>
              <a:t>Real Estate Agents can use my website to</a:t>
            </a:r>
          </a:p>
          <a:p>
            <a:pPr algn="ctr" eaLnBrk="1" hangingPunct="1"/>
            <a:r>
              <a:rPr lang="en-US" altLang="en-US" sz="2600" b="1">
                <a:latin typeface="Tahoma" panose="020B0604030504040204" pitchFamily="34" charset="0"/>
                <a:cs typeface="Tahoma" panose="020B0604030504040204" pitchFamily="34" charset="0"/>
              </a:rPr>
              <a:t>Sell more New Homes from Builders!</a:t>
            </a:r>
          </a:p>
        </p:txBody>
      </p:sp>
      <p:sp>
        <p:nvSpPr>
          <p:cNvPr id="4101" name="Title 1">
            <a:extLst>
              <a:ext uri="{FF2B5EF4-FFF2-40B4-BE49-F238E27FC236}">
                <a16:creationId xmlns:a16="http://schemas.microsoft.com/office/drawing/2014/main" id="{D6CD17B2-4FAE-F101-D2B8-DCF40BA756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6888" y="2352675"/>
            <a:ext cx="3090862" cy="41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Agents can use it to:</a:t>
            </a:r>
          </a:p>
        </p:txBody>
      </p:sp>
      <p:sp>
        <p:nvSpPr>
          <p:cNvPr id="4102" name="Title 1">
            <a:extLst>
              <a:ext uri="{FF2B5EF4-FFF2-40B4-BE49-F238E27FC236}">
                <a16:creationId xmlns:a16="http://schemas.microsoft.com/office/drawing/2014/main" id="{4A8F9427-877B-D9BD-261F-B92F0439CA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36888" y="4649788"/>
            <a:ext cx="6015037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Make some Easy Money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Selling a New Home from a Builder!</a:t>
            </a:r>
          </a:p>
        </p:txBody>
      </p:sp>
      <p:sp>
        <p:nvSpPr>
          <p:cNvPr id="4103" name="Title 1">
            <a:extLst>
              <a:ext uri="{FF2B5EF4-FFF2-40B4-BE49-F238E27FC236}">
                <a16:creationId xmlns:a16="http://schemas.microsoft.com/office/drawing/2014/main" id="{6B84D277-AE9C-D4AE-3149-A29E66562A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14675" y="2352675"/>
            <a:ext cx="601345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Get information on each Builder’s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 Buyer and Financing Incentives!</a:t>
            </a:r>
          </a:p>
        </p:txBody>
      </p:sp>
      <p:pic>
        <p:nvPicPr>
          <p:cNvPr id="4107" name="Picture 4" descr="money.JPG">
            <a:extLst>
              <a:ext uri="{FF2B5EF4-FFF2-40B4-BE49-F238E27FC236}">
                <a16:creationId xmlns:a16="http://schemas.microsoft.com/office/drawing/2014/main" id="{4C05CE55-16D0-6892-7599-A47C4A4333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2813" y="2897188"/>
            <a:ext cx="2260600" cy="2511425"/>
          </a:xfrm>
          <a:prstGeom prst="rect">
            <a:avLst/>
          </a:prstGeom>
          <a:noFill/>
          <a:ln w="571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F41C230-694D-5CD9-048C-A6736CBD2E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2077" y="5670782"/>
            <a:ext cx="2827233" cy="1047137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ACEC5C83-7502-D251-63E5-2A0C7362E3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9239" y="5962667"/>
            <a:ext cx="2324100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 #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EED00244-F6A0-FA49-55E7-AC57261517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06160" y="5952507"/>
            <a:ext cx="2827233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Email Address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E3628F-023C-F564-A0EB-1FCE297CB6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22614" y="3401219"/>
            <a:ext cx="5956300" cy="915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Connect directly to the Builder’s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Inventory Homes!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>
            <a:extLst>
              <a:ext uri="{FF2B5EF4-FFF2-40B4-BE49-F238E27FC236}">
                <a16:creationId xmlns:a16="http://schemas.microsoft.com/office/drawing/2014/main" id="{5D3B65C4-3032-61F0-FAAA-CF76E01214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Back side of the Flier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>
            <a:extLst>
              <a:ext uri="{FF2B5EF4-FFF2-40B4-BE49-F238E27FC236}">
                <a16:creationId xmlns:a16="http://schemas.microsoft.com/office/drawing/2014/main" id="{340DC527-7FDF-3718-E0DA-73FBD26FED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56231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All I ask in Return</a:t>
            </a:r>
          </a:p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is that you Refer me Lawn Care Business!</a:t>
            </a:r>
          </a:p>
        </p:txBody>
      </p:sp>
      <p:sp>
        <p:nvSpPr>
          <p:cNvPr id="6148" name="Title 1">
            <a:extLst>
              <a:ext uri="{FF2B5EF4-FFF2-40B4-BE49-F238E27FC236}">
                <a16:creationId xmlns:a16="http://schemas.microsoft.com/office/drawing/2014/main" id="{70E7EEAA-7A9C-0518-0E64-D60921E24A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</a:p>
          <a:p>
            <a:pPr algn="ctr" eaLnBrk="1" hangingPunct="1"/>
            <a:r>
              <a:rPr lang="en-US" altLang="en-US" sz="2800" b="1" dirty="0">
                <a:latin typeface="Tahoma" panose="020B0604030504040204" pitchFamily="34" charset="0"/>
                <a:cs typeface="Tahoma" panose="020B0604030504040204" pitchFamily="34" charset="0"/>
              </a:rPr>
              <a:t>YourWebsiteName.com/whatever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5F667E9-76D1-9201-06C3-D43CF80664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7508" y="5296217"/>
            <a:ext cx="2819400" cy="421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71D1132B-6522-256E-71D7-66BCE9BD97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5283" y="5705474"/>
            <a:ext cx="2819400" cy="421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Email Address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B26C28D5-3067-7DBB-C425-7B2868F99E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75807" y="5507037"/>
            <a:ext cx="4465638" cy="870706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txBody>
          <a:bodyPr anchor="ctr"/>
          <a:lstStyle>
            <a:lvl1pPr marL="342900" indent="-3429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indent="0"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Give Me Your List</a:t>
            </a:r>
          </a:p>
          <a:p>
            <a:pPr marL="0" indent="0"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 and Get </a:t>
            </a:r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a Free Quote!</a:t>
            </a:r>
            <a:endParaRPr lang="en-US" altLang="en-US" sz="2000" b="1" dirty="0"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F4A06131-0701-B10A-918B-671C172129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05381" y="2383754"/>
            <a:ext cx="5406490" cy="28740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If you need Lawn Care or Landscaping for</a:t>
            </a:r>
          </a:p>
          <a:p>
            <a:pPr algn="ctr" eaLnBrk="1" hangingPunct="1"/>
            <a:endParaRPr lang="en-US" altLang="en-US" b="1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your Model Homes and Inventory Homes</a:t>
            </a:r>
          </a:p>
          <a:p>
            <a:pPr algn="ctr" eaLnBrk="1" hangingPunct="1"/>
            <a:endParaRPr lang="en-US" altLang="en-US" b="1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or</a:t>
            </a:r>
          </a:p>
          <a:p>
            <a:pPr algn="ctr" eaLnBrk="1" hangingPunct="1"/>
            <a:endParaRPr lang="en-US" altLang="en-US" b="1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during the Construction process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for </a:t>
            </a:r>
            <a:r>
              <a:rPr lang="en-US" altLang="en-US" b="1">
                <a:latin typeface="Tahoma" panose="020B0604030504040204" pitchFamily="34" charset="0"/>
                <a:cs typeface="Tahoma" panose="020B0604030504040204" pitchFamily="34" charset="0"/>
              </a:rPr>
              <a:t>your Luxury Custom Homes</a:t>
            </a:r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…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0F3918F1-5164-2BF4-B239-832C134D45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480" y="2502704"/>
            <a:ext cx="3267455" cy="3836660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2D7EF043-A8AE-DBC4-D5B1-691FE88CE6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623" y="2709833"/>
            <a:ext cx="2325168" cy="2637971"/>
          </a:xfrm>
          <a:prstGeom prst="rect">
            <a:avLst/>
          </a:prstGeom>
        </p:spPr>
      </p:pic>
      <p:sp>
        <p:nvSpPr>
          <p:cNvPr id="16" name="Title 1">
            <a:extLst>
              <a:ext uri="{FF2B5EF4-FFF2-40B4-BE49-F238E27FC236}">
                <a16:creationId xmlns:a16="http://schemas.microsoft.com/office/drawing/2014/main" id="{0E599661-440A-EA2C-65EE-8AE8C22CB7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9034" y="5521954"/>
            <a:ext cx="3271898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Augusta Lawn Care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Name/888-888-888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Freshcoat Saratoga Springs Presentation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eshcoat Saratoga Springs Presentation" id="{D195A341-2248-4055-8056-4FA369DE4C60}" vid="{097E6D97-8E88-4FFB-9BD6-0B078AFBE9B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Freshcoat Saratoga Springs Presentation</Template>
  <TotalTime>7497</TotalTime>
  <Words>220</Words>
  <Application>Microsoft Office PowerPoint</Application>
  <PresentationFormat>On-screen Show (4:3)</PresentationFormat>
  <Paragraphs>46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Tahoma</vt:lpstr>
      <vt:lpstr>Freshcoat Saratoga Springs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Toshiba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david Townsend</dc:creator>
  <cp:lastModifiedBy>David Townsend</cp:lastModifiedBy>
  <cp:revision>971</cp:revision>
  <dcterms:created xsi:type="dcterms:W3CDTF">2015-01-05T15:32:48Z</dcterms:created>
  <dcterms:modified xsi:type="dcterms:W3CDTF">2026-10-07T05:33:19Z</dcterms:modified>
</cp:coreProperties>
</file>