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EA70-6F10-48DD-B2BE-2DAEE6410C5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7DAF8-8D87-475B-ABB5-FD87B83441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CEA4-800C-41E5-B36C-5FA63A51C0E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AA53-16A6-45DE-9E7F-26DDBB5C64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1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1C685-2E53-4CE9-8524-E2A3946DEA3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406CE-C2C8-46CF-90BC-CDAEFBC9FC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9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58499-B242-4516-A30E-ECE05E48739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BB625-8426-4F57-A063-8E71F2F9AA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74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EB76A-4F5E-4BC0-911F-4A4E0FA459E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E952-6981-4FC8-A961-677C5F0C7C1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1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A0A-C580-4A90-B0EE-02B4986DD22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A5D6E-2735-44B7-88CC-E541D20F87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95315-1DAD-403E-B45F-AD89D4F09B9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7A683-920F-425B-ADB7-FAA16473B6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40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1B0E-3198-4D57-A05E-BAF035D300D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2FB2-AFF8-4E73-AED4-007DBA9448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03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24666-0D91-4F8A-97D3-25FF1829966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9FC0-B38B-484E-BDE1-D30A3C869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1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0A8B-455D-4335-8C4E-90DE0DC0B51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0CB8-DF5D-4A23-8C65-F66879DE2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85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77B7-5CF3-41E3-B1D2-696C8FE48BD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A6BC-72BE-4B42-9FB8-038C32C6B4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0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7EF38-DF6E-453B-91C2-1E62B2E1089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395FAB-C43B-4121-88E5-300FC09AB9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103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04F76E-97DC-E2CB-5637-C16BCDD9F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98CA59-4231-EFF1-5697-41FA93D10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376FED-8A26-7518-C753-CB3D345F2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4EAEC2-8255-5E71-B9EB-E910E3394B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777" y="3200400"/>
            <a:ext cx="1951204" cy="88231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572FE25-581B-D6ED-24F7-75206B099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AAC01B9-457B-FCB4-8261-DBFD0D7C4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15E1AB7-CB21-5E27-C9FD-B9C462433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C69ABCC-767A-4A07-BCFD-823E76632DE7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CC7DF84-80EB-8CAA-4378-9A884840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F5C36AF-0CCF-FF55-5564-B2DFCFBD3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1B969CD-AB0B-60DE-0F09-50888592D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7DE9F46-C1FB-614A-55F5-E4B22066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521D7F6-AE48-1697-6677-3D1F8F5EC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A5B983-A863-8F78-085F-576FB4176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C4972B8-922E-60AE-E577-F54F3AE0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1733CA-DFB2-59A7-D692-0099D0CF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6FF16B-91E2-9AD9-232B-AED4CD92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BF9C35-C847-1A31-9D2E-AC15D7537F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398" y="5681663"/>
            <a:ext cx="1951204" cy="8823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EFC6AC-9966-D3E8-0087-BACF77550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Painting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ADF0C28-A11F-2059-5191-ED21BADD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3913" y="2324531"/>
            <a:ext cx="56483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3A12FB16-9455-9C35-0D18-805E5F49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25" y="3429000"/>
            <a:ext cx="5498175" cy="1713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Interior Painting</a:t>
            </a:r>
          </a:p>
          <a:p>
            <a:pPr algn="ctr" eaLnBrk="1" hangingPunct="1"/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Exterior Painting</a:t>
            </a:r>
          </a:p>
          <a:p>
            <a:pPr algn="ctr" eaLnBrk="1" hangingPunct="1"/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Garage Painting</a:t>
            </a:r>
          </a:p>
          <a:p>
            <a:pPr algn="ctr" eaLnBrk="1" hangingPunct="1"/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Outdoor Living Painting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6634" y="5409870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Give Me Your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Get a Free Quote!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56786E-0C9B-B928-5D50-70FE4DCAE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6B8B72-34B9-BB92-C914-1AF2807AD3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852159"/>
            <a:ext cx="2235827" cy="101101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4148CE4-4B18-F25C-1DAC-E3DFF5D56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9049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CAA172-14A5-BAEF-052F-D81D83482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7456</TotalTime>
  <Words>214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2024-04-03T14:04:55Z</dcterms:modified>
</cp:coreProperties>
</file>