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5F956-B3ED-4FAB-8506-5523389D052F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51F98-772F-45DB-A044-A87B708542B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7743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D4215-9413-45F4-9088-160DE1938AAF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C588D-32EE-41EF-92D3-CFB1E9BA7D9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9597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19B9C1-B7EE-4BF8-898D-FA9E8A945473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E62BE-AB1F-4843-8129-EF8FC92326A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8141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6A3B5-45DE-4F18-800A-B821EFCCC392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2A9E1-4019-4C21-BE3F-C06F5474AC8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1669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DAE21-665E-4405-BBA3-150A56E08C8C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DEFEF-E111-4FC8-8402-4801641319E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61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D88D4A-F372-4A2B-93E3-90962409017B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11326-D5A5-47F1-A3D0-85C10F6EC7C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188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BEAF4-01E6-4EE7-A435-A2C6F716E7E6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E2938-009E-41DD-AA09-B4753D1F608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5141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FF29C-17DB-47F9-B571-62AB76681D76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C50EF6-0ED0-4D30-BDBE-B20485CEF27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1140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192B0-C1D0-4E9B-976E-B6BE799941F5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F7CA2-B7B1-4087-AF77-FC8879C8A14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5354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3D664-C65B-4DD5-B7FC-37910E22BEB3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F501B-AEA7-454C-B1F7-9BEC98BC1D4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3384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43B40-A3BB-4AC4-B2B9-0FB0C6408F12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EC770-7052-4EC4-90B9-BFB48D71323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0117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BF81AE-95DF-4AA6-89E1-9F06C670BEF4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3AF4FC6-17CB-4C2F-B4D0-AE9EA8C2F79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83279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BA420870-BA2D-E4F0-DD03-48DA4CA2A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1993498E-B8AC-7DD6-AB81-E8BA9DBC2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8DB58F0-5D8B-F749-E625-FC0494ECE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153A267-98C4-9D04-92AB-EAC28DB760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Improve “Showing” Experience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829149A-8775-EE71-A8CD-1E7D3ADE68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two-sided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</a:t>
            </a:r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your Licensees </a:t>
            </a:r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can use to improve the “Showing” experience of a Real Estate Agent’s listings.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CB0F8A9-43E2-C744-12DC-1C4502C5AE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779713"/>
            <a:ext cx="2991267" cy="34009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3B2699A7-4A03-80C8-F26A-7C4ADDD249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7933" y="4421795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DB34F47-DF4E-CA9A-7EA9-E78D2C5DA4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5408438"/>
            <a:ext cx="23622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A209632-A4DE-3D25-5E26-66A8BA87A8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7691" y="3124200"/>
            <a:ext cx="1948018" cy="95310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6473721-136A-6D2E-309B-C98C99AD74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16CAF48-C52E-B475-8CF5-1873A7B596BD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830FA388-DC8D-65B0-C1FB-CFF6107065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AC5E8177-EA24-9FEB-CB54-8FDEFFB376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79AFD320-992B-0FF5-F363-73A0D3844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B1188E97-CF25-AA2C-15F2-B09A15836B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3" y="4649788"/>
            <a:ext cx="58785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B48C1ED9-363D-4197-D119-13224FF1FC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7065" y="2352675"/>
            <a:ext cx="594106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F6FFFE78-3F92-396B-1A1C-40EE9DE83D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B3A05D1F-BB1D-5271-ABDB-9E444FA194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E5BAA38-927C-25AB-EAD9-D2F79D7BBC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33F101A-B4A1-D576-4F99-DD1CC1C187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7065" y="3401219"/>
            <a:ext cx="59563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1BBA9D4-4770-FF1E-7AEB-1A4918192A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7991" y="5619446"/>
            <a:ext cx="1948018" cy="95310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105DBDB-C9A7-6B5A-DF62-4EB34EBA54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3D904DE-99BC-3FF8-9081-CD7BBE676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61415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Furniture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11D2340-DED8-695A-EBDE-0EC3BEEF5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183DEB-15B9-27CA-DD17-8E97AFC2E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14096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30BC51B-EF7C-7663-ED95-AEAA33CC4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56260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057005E-4474-A287-5718-41CAE8ABE7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5301" y="2520155"/>
            <a:ext cx="5449426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Homes, Listings or Rental Properties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new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DF3C5F57-D40B-CFC3-1221-DC13A549D6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7195" y="5232986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Free Proposal for You!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1CDF7735-9F2C-91CD-7272-B1D0902B6B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3186" y="3643150"/>
            <a:ext cx="5480591" cy="119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Furniture and </a:t>
            </a:r>
            <a:r>
              <a:rPr lang="en-US" altLang="en-US" b="1">
                <a:latin typeface="Tahoma" panose="020B0604030504040204" pitchFamily="34" charset="0"/>
                <a:cs typeface="Tahoma" panose="020B0604030504040204" pitchFamily="34" charset="0"/>
              </a:rPr>
              <a:t>Home Decor </a:t>
            </a: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products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to improve the “Showing” Experience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of your Listings…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02DA196-35FB-CEE8-D4AD-B56BB381E9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809" y="2471675"/>
            <a:ext cx="3191379" cy="3904102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5D82169E-2D4A-4808-2BB6-B9021D8F0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998" y="4423726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7A481EE-1049-DE64-7F58-22BE7386D0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70" y="5486400"/>
            <a:ext cx="2574130" cy="645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9056244-9A03-2734-94C3-7750926FD4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221" y="2889113"/>
            <a:ext cx="2267028" cy="11171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7465</TotalTime>
  <Words>233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971</cp:revision>
  <dcterms:created xsi:type="dcterms:W3CDTF">2015-01-05T15:32:48Z</dcterms:created>
  <dcterms:modified xsi:type="dcterms:W3CDTF">2024-10-28T12:35:23Z</dcterms:modified>
</cp:coreProperties>
</file>