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A21D98-7A03-2BB8-2BB4-701049A4B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C6789E-B576-A791-1815-78651E1A9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0F6F26-389A-88AA-BD41-3F1A461E7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65" y="2724245"/>
            <a:ext cx="2811924" cy="352415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ED120AC-9361-6BC0-4D83-B0B8DD056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527" y="4475944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8A663E7-6844-3F1D-DBC9-C64DA86AA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8927" y="5534025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512D8F-36AC-D352-4068-D6D97ADD7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604" y="5581578"/>
            <a:ext cx="1914792" cy="1028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Lawn Care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935" y="2558319"/>
            <a:ext cx="5465065" cy="1312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that need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Science-Based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Lawn Care Treatment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DD2B7CFA-AE15-7703-762A-584C2155A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5" y="4163949"/>
            <a:ext cx="546506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Fertilization &amp; Weed Control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Lawn Aeration &amp; Seeding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Tree &amp; Shrub Care…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309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C02419-CA82-63D3-7CB5-0BF8C0118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45" y="2514600"/>
            <a:ext cx="3080834" cy="386117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A63F461-077F-0E7C-3730-C06E5B643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062" y="4457907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E695F1-778D-5DC3-C91F-2BC582289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008" y="5563235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7494</TotalTime>
  <Words>215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2026-10-07T05:59:37Z</dcterms:modified>
</cp:coreProperties>
</file>