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Agent Custom Home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and Custom Homeowners.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E098BF-6AE1-5E0E-1468-1DDA10E471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751138"/>
            <a:ext cx="2724530" cy="34009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E728E5C-DCD8-2531-B3AF-136D838CA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7465" y="5387170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267A1DD-DDD2-3F99-6C57-391C14BAB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743" y="4301101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B322296-0C10-0AF2-9D7C-4141E24C0D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588" y="3176237"/>
            <a:ext cx="2006154" cy="73592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5F469D-D96F-9896-D544-2E7E367413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793" y="5661363"/>
            <a:ext cx="2358414" cy="86514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B5DD4EF6-D51A-583B-EA2C-4C5A7E543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5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Window Treatment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FD62BDBD-0592-ADF9-5AF3-17277D5F6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7866" y="2421296"/>
            <a:ext cx="560518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Custom Home Listings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 </a:t>
            </a:r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Custom Homeowners that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need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8553F765-2F10-89DE-E4AD-A5B5DEE31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A362CA1-0CD5-8653-FAF2-C14D21B928CA}"/>
              </a:ext>
            </a:extLst>
          </p:cNvPr>
          <p:cNvSpPr txBox="1">
            <a:spLocks/>
          </p:cNvSpPr>
          <p:nvPr/>
        </p:nvSpPr>
        <p:spPr bwMode="auto">
          <a:xfrm>
            <a:off x="3567391" y="3507818"/>
            <a:ext cx="5586134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Custom Blinds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Shades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Shutters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Drapes and Curtains 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812811A9-13C9-ED64-309B-58A53B65C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4775" y="5872163"/>
            <a:ext cx="4814888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3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Contact me for a Free Quote!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7CC142A-D733-3320-CB0B-4526B9ECC9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400" y="5453894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857FA2-A8D2-D261-04E7-4796CB4630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73" y="2549645"/>
            <a:ext cx="3024193" cy="37749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4F72AE-7247-72E0-A96A-A5D4B6E60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87" y="2870917"/>
            <a:ext cx="2253764" cy="82675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A606275-37BC-FCFD-DE46-299B7E40D6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529250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B6D397-2D21-F0B1-EC73-4C04E1C2FA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892307"/>
            <a:ext cx="2743201" cy="793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Custom Window Treatments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731C213-2C62-C811-0E63-3BAB24EA92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" y="4651480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7534</TotalTime>
  <Words>215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984</cp:revision>
  <dcterms:created xsi:type="dcterms:W3CDTF">2015-01-05T15:32:48Z</dcterms:created>
  <dcterms:modified xsi:type="dcterms:W3CDTF">2026-10-07T11:24:05Z</dcterms:modified>
</cp:coreProperties>
</file>