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921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0141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472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175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588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752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737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4854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1736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9594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353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27029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B46CF2-6233-49C3-509F-2788D96D8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Integrators can use to get New Home Buyer Referrals from the Builder’s Sales Reps.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958DBD1-78CA-1485-CD26-A76B68BD3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E8C4F6-DB48-58A2-2F03-7D65CDCC5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731C737-6318-E3C1-53D8-60FB8DDE4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Integrators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Information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432434D-2398-C921-AB84-3FABC94A5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33EDE7-4BBF-1233-348C-98C4217D5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23" y="3077724"/>
            <a:ext cx="2305011" cy="9220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YourWebsiteName.com/control4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Control4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7C830AE-F84D-61CE-EC38-2365D7995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EDC2ABA-6479-DABE-662A-2C5FC137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CCD839F3-E9F3-00F7-E917-F11173E4D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D756B7F-9363-6992-3C7C-18732FB27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7DECF37-39F8-F0F4-D3D9-1396A7B5B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3F962F-CCC1-0DA8-6DC9-131D1EDEA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3E27E0-B6E7-7FE7-5ACD-ED252F11F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62" y="5692169"/>
            <a:ext cx="2124075" cy="75925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07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Home Automation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0406" y="3846785"/>
            <a:ext cx="5493644" cy="1553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Boost Convenience     Maximize Comfort</a:t>
            </a:r>
          </a:p>
          <a:p>
            <a:pPr algn="ctr" eaLnBrk="1" hangingPunct="1"/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Amplify Entertainment   Increase Safety</a:t>
            </a:r>
          </a:p>
          <a:p>
            <a:pPr algn="ctr" eaLnBrk="1" hangingPunct="1"/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Smart Outdoor Living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15A3DF0-A2CE-88CC-E6C8-37704A10D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907" y="2501406"/>
            <a:ext cx="5542643" cy="111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Buyers that want 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Smart Home Automation Systems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for their New Home to: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846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YourWebsiteName.com/control4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F24484-0218-5BAB-0020-4D86D745B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23" y="2663469"/>
            <a:ext cx="3209684" cy="377110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9C0CDBA-B556-A2FA-7C05-A52F4E2BE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447" y="4412066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Integrators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Information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7722FC-5A4F-75E8-CA95-97008E813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562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BFF684-AD04-CFFE-B23C-A91A0742C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34" y="3048190"/>
            <a:ext cx="2305011" cy="92200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51ACDA9-19B0-6B1E-FC68-4BE675152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907" y="5609607"/>
            <a:ext cx="5542642" cy="64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 Free Consultation!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7497</TotalTime>
  <Words>211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972</cp:revision>
  <dcterms:created xsi:type="dcterms:W3CDTF">2015-01-05T15:32:48Z</dcterms:created>
  <dcterms:modified xsi:type="dcterms:W3CDTF">2026-10-07T06:46:31Z</dcterms:modified>
</cp:coreProperties>
</file>