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9" r:id="rId1"/>
  </p:sldMasterIdLst>
  <p:sldIdLst>
    <p:sldId id="749" r:id="rId2"/>
    <p:sldId id="750" r:id="rId3"/>
    <p:sldId id="745" r:id="rId4"/>
    <p:sldId id="751" r:id="rId5"/>
    <p:sldId id="753" r:id="rId6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990000"/>
    <a:srgbClr val="8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191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015042-2097-6EC4-D31F-2B867A444E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A5F956-B3ED-4FAB-8506-5523389D052F}" type="datetimeFigureOut">
              <a:rPr lang="en-US" smtClean="0"/>
              <a:pPr>
                <a:defRPr/>
              </a:pPr>
              <a:t>10/28/2024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BD9DA5-9F0F-7E12-F5E0-412D35BDA3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9A9AAA-36C6-6F3F-0B5D-F0733D8D27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751F98-772F-45DB-A044-A87B708542BD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277431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5A1E13-D59C-4B36-2FAD-BDE8F546E7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7D4215-9413-45F4-9088-160DE1938AAF}" type="datetimeFigureOut">
              <a:rPr lang="en-US" smtClean="0"/>
              <a:pPr>
                <a:defRPr/>
              </a:pPr>
              <a:t>10/28/2024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394B8D-ADE0-3C35-1878-CF0F2DA4D0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CF8B84-9EBF-1ECA-516E-70821AEC2C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1C588D-32EE-41EF-92D3-CFB1E9BA7D92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595976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9A8E46-09BA-8D35-2628-E61DAB20E2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19B9C1-B7EE-4BF8-898D-FA9E8A945473}" type="datetimeFigureOut">
              <a:rPr lang="en-US" smtClean="0"/>
              <a:pPr>
                <a:defRPr/>
              </a:pPr>
              <a:t>10/28/2024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7DD582-8F3F-97CA-5A72-6BD51D7375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F26D89-AA41-7454-8D85-4D61887104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FE62BE-AB1F-4843-8129-EF8FC92326A7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181417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E0ED92-A390-7586-E605-35666E3019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16A3B5-45DE-4F18-800A-B821EFCCC392}" type="datetimeFigureOut">
              <a:rPr lang="en-US" smtClean="0"/>
              <a:pPr>
                <a:defRPr/>
              </a:pPr>
              <a:t>10/28/2024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FC467C-F821-540B-2573-214ED0F8B4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D93C1D-A61D-B64E-211D-CA74120DA6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D2A9E1-4019-4C21-BE3F-C06F5474AC83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416693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035760-D936-3347-FCA0-92024088AE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BDAE21-665E-4405-BBA3-150A56E08C8C}" type="datetimeFigureOut">
              <a:rPr lang="en-US" smtClean="0"/>
              <a:pPr>
                <a:defRPr/>
              </a:pPr>
              <a:t>10/28/2024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0DC77C-5E15-ABAE-D31C-C2F49988CB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5A4387-9362-7050-B387-88A7ECE109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8DEFEF-E111-4FC8-8402-4801641319E2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26159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002AF07-B18D-C796-31A8-0AEE3DA0EB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D88D4A-F372-4A2B-93E3-90962409017B}" type="datetimeFigureOut">
              <a:rPr lang="en-US" smtClean="0"/>
              <a:pPr>
                <a:defRPr/>
              </a:pPr>
              <a:t>10/28/2024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6947EA3E-5DCF-04EE-DA0E-017B97069E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F109E4A8-4E00-E61A-1939-5786D73FA4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911326-D5A5-47F1-A3D0-85C10F6EC7C7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01884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6E8252E5-20DB-52DD-C071-37E861A4A0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ABEAF4-01E6-4EE7-A435-A2C6F716E7E6}" type="datetimeFigureOut">
              <a:rPr lang="en-US" smtClean="0"/>
              <a:pPr>
                <a:defRPr/>
              </a:pPr>
              <a:t>10/28/2024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DEEC405F-2EAF-1617-24A5-783BA0B9F1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A30E9050-A52C-DC47-BBDF-E785D44003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2E2938-009E-41DD-AA09-B4753D1F6084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851418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751A63CD-E2A7-C79D-AD43-375873A614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9FF29C-17DB-47F9-B571-62AB76681D76}" type="datetimeFigureOut">
              <a:rPr lang="en-US" smtClean="0"/>
              <a:pPr>
                <a:defRPr/>
              </a:pPr>
              <a:t>10/28/2024</a:t>
            </a:fld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50856D99-6142-51CE-0A46-5D2DBD9330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32277BEF-356A-9510-2D48-C7B5BA1195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C50EF6-0ED0-4D30-BDBE-B20485CEF270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811405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132B0077-AC73-946E-9FA1-FF2B829DB3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3192B0-C1D0-4E9B-976E-B6BE799941F5}" type="datetimeFigureOut">
              <a:rPr lang="en-US" smtClean="0"/>
              <a:pPr>
                <a:defRPr/>
              </a:pPr>
              <a:t>10/28/2024</a:t>
            </a:fld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17703B56-364D-F9C4-1569-0B08CEAB20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1AA7F605-B696-8478-1F6B-7823B56F81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AF7CA2-B7B1-4087-AF77-FC8879C8A149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453548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FA8236D-EA86-EF82-AC6D-7720853483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D3D664-C65B-4DD5-B7FC-37910E22BEB3}" type="datetimeFigureOut">
              <a:rPr lang="en-US" smtClean="0"/>
              <a:pPr>
                <a:defRPr/>
              </a:pPr>
              <a:t>10/28/2024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B88AE041-1B70-CBC8-E704-F45AF1E7EE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A5D0E37E-C841-EB33-8D56-4D2F3A4126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2F501B-AEA7-454C-B1F7-9BEC98BC1D4E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033842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E593540A-3B93-5D28-6F87-0A969205EA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843B40-A3BB-4AC4-B2B9-0FB0C6408F12}" type="datetimeFigureOut">
              <a:rPr lang="en-US" smtClean="0"/>
              <a:pPr>
                <a:defRPr/>
              </a:pPr>
              <a:t>10/28/2024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E34DFCDD-41AD-CE76-C292-CA4DBB8BEC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B0803D2F-F6E1-ECC6-B734-3F01CC4873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6EC770-7052-4EC4-90B9-BFB48D71323C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201176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E915C579-F658-E1A6-A1C3-A751CDBF4B12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DB597710-11A2-CF91-E11E-037E42FA911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C61565-F511-FA88-8D56-92BFF0871D2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88BF81AE-95DF-4AA6-89E1-9F06C670BEF4}" type="datetimeFigureOut">
              <a:rPr lang="en-US" smtClean="0"/>
              <a:pPr>
                <a:defRPr/>
              </a:pPr>
              <a:t>10/28/2024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242392-781B-63C5-B5B3-E2F03A1AC02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DBA12B-1034-72AD-2780-7AE4ADCAF69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FFFFFF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B3AF4FC6-17CB-4C2F-B4D0-AE9EA8C2F794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0832796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50" r:id="rId1"/>
    <p:sldLayoutId id="2147483751" r:id="rId2"/>
    <p:sldLayoutId id="2147483752" r:id="rId3"/>
    <p:sldLayoutId id="2147483753" r:id="rId4"/>
    <p:sldLayoutId id="2147483754" r:id="rId5"/>
    <p:sldLayoutId id="2147483755" r:id="rId6"/>
    <p:sldLayoutId id="2147483756" r:id="rId7"/>
    <p:sldLayoutId id="2147483757" r:id="rId8"/>
    <p:sldLayoutId id="2147483758" r:id="rId9"/>
    <p:sldLayoutId id="2147483759" r:id="rId10"/>
    <p:sldLayoutId id="2147483760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Title 1">
            <a:extLst>
              <a:ext uri="{FF2B5EF4-FFF2-40B4-BE49-F238E27FC236}">
                <a16:creationId xmlns:a16="http://schemas.microsoft.com/office/drawing/2014/main" id="{BA420870-BA2D-E4F0-DD03-48DA4CA2A1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83013" y="2789238"/>
            <a:ext cx="5360987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You can easily Edit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your Website name, your Name</a:t>
            </a:r>
            <a:b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 and Number on both sides</a:t>
            </a:r>
          </a:p>
        </p:txBody>
      </p:sp>
      <p:sp>
        <p:nvSpPr>
          <p:cNvPr id="2053" name="Title 1">
            <a:extLst>
              <a:ext uri="{FF2B5EF4-FFF2-40B4-BE49-F238E27FC236}">
                <a16:creationId xmlns:a16="http://schemas.microsoft.com/office/drawing/2014/main" id="{1993498E-B8AC-7DD6-AB81-E8BA9DBC2B0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4221163"/>
            <a:ext cx="5245100" cy="823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Print both Sides of the Flier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endParaRPr lang="en-US" altLang="en-US" sz="2000" b="1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and make copies in 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Color or Black and White…</a:t>
            </a:r>
          </a:p>
        </p:txBody>
      </p:sp>
      <p:sp>
        <p:nvSpPr>
          <p:cNvPr id="2054" name="Title 1">
            <a:extLst>
              <a:ext uri="{FF2B5EF4-FFF2-40B4-BE49-F238E27FC236}">
                <a16:creationId xmlns:a16="http://schemas.microsoft.com/office/drawing/2014/main" id="{68DB58F0-5D8B-F749-E625-FC0494ECE3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5562600"/>
            <a:ext cx="5257800" cy="78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>
                <a:latin typeface="Tahoma" panose="020B0604030504040204" pitchFamily="34" charset="0"/>
                <a:cs typeface="Tahoma" panose="020B0604030504040204" pitchFamily="34" charset="0"/>
              </a:rPr>
              <a:t>It’s your Choice!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E9ACD2A4-BB27-F745-D678-EE348DBA08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 dirty="0">
                <a:latin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altLang="en-US" sz="28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Sample Flier – Buyer Incentive Flier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B4C60127-DC1C-9B51-A3D9-C3E499DDF6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95400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The following slides are a two-sided Sample Flier</a:t>
            </a:r>
          </a:p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that your Franchisees can use to offer a Buyer Incentive</a:t>
            </a:r>
          </a:p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on Real Estate Agent’s listings.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3D478DD6-8919-ADDB-1690-D84FE9B525C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6507" y="2680670"/>
            <a:ext cx="2748086" cy="3444148"/>
          </a:xfrm>
          <a:prstGeom prst="rect">
            <a:avLst/>
          </a:prstGeom>
        </p:spPr>
      </p:pic>
      <p:sp>
        <p:nvSpPr>
          <p:cNvPr id="8" name="Title 1">
            <a:extLst>
              <a:ext uri="{FF2B5EF4-FFF2-40B4-BE49-F238E27FC236}">
                <a16:creationId xmlns:a16="http://schemas.microsoft.com/office/drawing/2014/main" id="{9D91BB49-4DD7-815E-241E-B88336201E5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09809" y="4402744"/>
            <a:ext cx="2667000" cy="569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Your Name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B5A4B4AB-4623-94AA-4FEF-DFD67EA0C84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62209" y="5387169"/>
            <a:ext cx="2362200" cy="569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>
            <a:extLst>
              <a:ext uri="{FF2B5EF4-FFF2-40B4-BE49-F238E27FC236}">
                <a16:creationId xmlns:a16="http://schemas.microsoft.com/office/drawing/2014/main" id="{96473721-136A-6D2E-309B-C98C99AD74D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663825"/>
            <a:ext cx="5791200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Front side of the Flier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816CAF48-C52E-B475-8CF5-1873A7B596BD}"/>
              </a:ext>
            </a:extLst>
          </p:cNvPr>
          <p:cNvSpPr txBox="1">
            <a:spLocks/>
          </p:cNvSpPr>
          <p:nvPr/>
        </p:nvSpPr>
        <p:spPr bwMode="auto">
          <a:xfrm>
            <a:off x="0" y="4953000"/>
            <a:ext cx="9144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3100" b="1" dirty="0">
              <a:latin typeface="+mj-lt"/>
              <a:ea typeface="+mj-ea"/>
              <a:cs typeface="+mj-cs"/>
            </a:endParaRPr>
          </a:p>
        </p:txBody>
      </p:sp>
      <p:sp>
        <p:nvSpPr>
          <p:cNvPr id="4099" name="Title 1">
            <a:extLst>
              <a:ext uri="{FF2B5EF4-FFF2-40B4-BE49-F238E27FC236}">
                <a16:creationId xmlns:a16="http://schemas.microsoft.com/office/drawing/2014/main" id="{830FA388-DC8D-65B0-C1FB-CFF6107065C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your: </a:t>
            </a:r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www.YourWebsiteName.com/whatever</a:t>
            </a:r>
          </a:p>
        </p:txBody>
      </p:sp>
      <p:sp>
        <p:nvSpPr>
          <p:cNvPr id="4100" name="Title 1">
            <a:extLst>
              <a:ext uri="{FF2B5EF4-FFF2-40B4-BE49-F238E27FC236}">
                <a16:creationId xmlns:a16="http://schemas.microsoft.com/office/drawing/2014/main" id="{AC5E8177-EA24-9FEB-CB54-8FDEFFB376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19200"/>
            <a:ext cx="9144000" cy="1011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600" b="1">
                <a:latin typeface="Tahoma" panose="020B0604030504040204" pitchFamily="34" charset="0"/>
                <a:cs typeface="Tahoma" panose="020B0604030504040204" pitchFamily="34" charset="0"/>
              </a:rPr>
              <a:t>Real Estate Agents can use my website to</a:t>
            </a:r>
          </a:p>
          <a:p>
            <a:pPr algn="ctr" eaLnBrk="1" hangingPunct="1"/>
            <a:r>
              <a:rPr lang="en-US" altLang="en-US" sz="2600" b="1">
                <a:latin typeface="Tahoma" panose="020B0604030504040204" pitchFamily="34" charset="0"/>
                <a:cs typeface="Tahoma" panose="020B0604030504040204" pitchFamily="34" charset="0"/>
              </a:rPr>
              <a:t>Sell more New Homes from Builders!</a:t>
            </a:r>
          </a:p>
        </p:txBody>
      </p:sp>
      <p:sp>
        <p:nvSpPr>
          <p:cNvPr id="4101" name="Title 1">
            <a:extLst>
              <a:ext uri="{FF2B5EF4-FFF2-40B4-BE49-F238E27FC236}">
                <a16:creationId xmlns:a16="http://schemas.microsoft.com/office/drawing/2014/main" id="{79AFD320-992B-0FF5-F363-73A0D3844C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6888" y="2352675"/>
            <a:ext cx="3090862" cy="412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Agents can use it to:</a:t>
            </a:r>
          </a:p>
        </p:txBody>
      </p:sp>
      <p:sp>
        <p:nvSpPr>
          <p:cNvPr id="4102" name="Title 1">
            <a:extLst>
              <a:ext uri="{FF2B5EF4-FFF2-40B4-BE49-F238E27FC236}">
                <a16:creationId xmlns:a16="http://schemas.microsoft.com/office/drawing/2014/main" id="{B1188E97-CF25-AA2C-15F2-B09A15836B4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73413" y="4649788"/>
            <a:ext cx="5878512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Make some Easy Money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Selling a New Home from a Builder!</a:t>
            </a:r>
          </a:p>
        </p:txBody>
      </p:sp>
      <p:sp>
        <p:nvSpPr>
          <p:cNvPr id="4103" name="Title 1">
            <a:extLst>
              <a:ext uri="{FF2B5EF4-FFF2-40B4-BE49-F238E27FC236}">
                <a16:creationId xmlns:a16="http://schemas.microsoft.com/office/drawing/2014/main" id="{B48C1ED9-363D-4197-D119-13224FF1FC8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87065" y="2352675"/>
            <a:ext cx="594106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Get information on each Builder’s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 Buyer and Financing Incentives!</a:t>
            </a:r>
          </a:p>
        </p:txBody>
      </p:sp>
      <p:pic>
        <p:nvPicPr>
          <p:cNvPr id="4107" name="Picture 4" descr="money.JPG">
            <a:extLst>
              <a:ext uri="{FF2B5EF4-FFF2-40B4-BE49-F238E27FC236}">
                <a16:creationId xmlns:a16="http://schemas.microsoft.com/office/drawing/2014/main" id="{F6FFFE78-3F92-396B-1A1C-40EE9DE83DE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2813" y="2897188"/>
            <a:ext cx="2260600" cy="2511425"/>
          </a:xfrm>
          <a:prstGeom prst="rect">
            <a:avLst/>
          </a:prstGeom>
          <a:noFill/>
          <a:ln w="5715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itle 1">
            <a:extLst>
              <a:ext uri="{FF2B5EF4-FFF2-40B4-BE49-F238E27FC236}">
                <a16:creationId xmlns:a16="http://schemas.microsoft.com/office/drawing/2014/main" id="{B3A05D1F-BB1D-5271-ABDB-9E444FA1945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19800" y="5784460"/>
            <a:ext cx="2827233" cy="57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Email Address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CE5BAA38-927C-25AB-EAD9-D2F79D7BBCF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5784459"/>
            <a:ext cx="2324100" cy="57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 #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433F101A-B4A1-D576-4F99-DD1CC1C187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87065" y="3401219"/>
            <a:ext cx="5956300" cy="915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Connect directly to the Builder’s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Inventory Homes!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CF32D5AC-19EF-993E-637B-0852088FCEA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14604" y="5581578"/>
            <a:ext cx="1914792" cy="1028844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>
            <a:extLst>
              <a:ext uri="{FF2B5EF4-FFF2-40B4-BE49-F238E27FC236}">
                <a16:creationId xmlns:a16="http://schemas.microsoft.com/office/drawing/2014/main" id="{6105DBDB-C9A7-6B5A-DF62-4EB34EBA548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663825"/>
            <a:ext cx="5791200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Back side of the Flier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>
            <a:extLst>
              <a:ext uri="{FF2B5EF4-FFF2-40B4-BE49-F238E27FC236}">
                <a16:creationId xmlns:a16="http://schemas.microsoft.com/office/drawing/2014/main" id="{13D904DE-99BC-3FF8-9081-CD7BBE67658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161415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600" b="1" dirty="0">
                <a:latin typeface="Tahoma" panose="020B0604030504040204" pitchFamily="34" charset="0"/>
                <a:cs typeface="Tahoma" panose="020B0604030504040204" pitchFamily="34" charset="0"/>
              </a:rPr>
              <a:t>All I ask in Return</a:t>
            </a:r>
          </a:p>
          <a:p>
            <a:pPr algn="ctr" eaLnBrk="1" hangingPunct="1"/>
            <a:r>
              <a:rPr lang="en-US" altLang="en-US" sz="2600" b="1" dirty="0">
                <a:latin typeface="Tahoma" panose="020B0604030504040204" pitchFamily="34" charset="0"/>
                <a:cs typeface="Tahoma" panose="020B0604030504040204" pitchFamily="34" charset="0"/>
              </a:rPr>
              <a:t>is that you Refer me Lawn Care Business!</a:t>
            </a:r>
          </a:p>
        </p:txBody>
      </p:sp>
      <p:sp>
        <p:nvSpPr>
          <p:cNvPr id="6148" name="Title 1">
            <a:extLst>
              <a:ext uri="{FF2B5EF4-FFF2-40B4-BE49-F238E27FC236}">
                <a16:creationId xmlns:a16="http://schemas.microsoft.com/office/drawing/2014/main" id="{311D2340-DED8-695A-EBDE-0EC3BEEF584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your: </a:t>
            </a:r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www.YourWebsiteName.com/whatever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A183DEB-15B9-27CA-DD17-8E97AFC2E00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8669" y="5140960"/>
            <a:ext cx="2438400" cy="421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Name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030BC51B-EF7C-7663-ED95-AEAA33CC4E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8669" y="5562600"/>
            <a:ext cx="2438400" cy="421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8057005E-4474-A287-5718-41CAE8ABE73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57596" y="2517304"/>
            <a:ext cx="5486401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If you have any</a:t>
            </a: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 New Homes, Listings or Rental Properties</a:t>
            </a: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that need a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D40ABD0F-5C11-640B-A15B-12C65BAC9DD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57596" y="3677704"/>
            <a:ext cx="5486401" cy="11997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Canopy Lawn Care Package</a:t>
            </a:r>
          </a:p>
          <a:p>
            <a:pPr algn="ctr" eaLnBrk="1" hangingPunct="1"/>
            <a:endParaRPr lang="en-US" altLang="en-US" b="1" dirty="0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as an extra “Buyer Incentive” to help you</a:t>
            </a: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Sell </a:t>
            </a:r>
            <a:r>
              <a:rPr lang="en-US" altLang="en-US" b="1">
                <a:latin typeface="Tahoma" panose="020B0604030504040204" pitchFamily="34" charset="0"/>
                <a:cs typeface="Tahoma" panose="020B0604030504040204" pitchFamily="34" charset="0"/>
              </a:rPr>
              <a:t>your Listings</a:t>
            </a:r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…</a:t>
            </a:r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id="{87EEE3AB-65A2-7EF0-0D52-56C096CD14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67978" y="5232986"/>
            <a:ext cx="4465638" cy="1142791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txBody>
          <a:bodyPr anchor="ctr"/>
          <a:lstStyle>
            <a:lvl1pPr marL="342900" indent="-3429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indent="0"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Let’s Talk…</a:t>
            </a:r>
          </a:p>
          <a:p>
            <a:pPr marL="0" indent="0"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 We could work up a Proposal and include it in the Sales price for You!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CD00C9C9-78F3-3276-F1A6-B4CC2C6CD6A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" y="2510789"/>
            <a:ext cx="3064791" cy="3841071"/>
          </a:xfrm>
          <a:prstGeom prst="rect">
            <a:avLst/>
          </a:prstGeom>
        </p:spPr>
      </p:pic>
      <p:sp>
        <p:nvSpPr>
          <p:cNvPr id="7" name="Title 1">
            <a:extLst>
              <a:ext uri="{FF2B5EF4-FFF2-40B4-BE49-F238E27FC236}">
                <a16:creationId xmlns:a16="http://schemas.microsoft.com/office/drawing/2014/main" id="{6C1486F2-4594-F118-1A4D-F1993B3A5F8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8495" y="4434754"/>
            <a:ext cx="2667000" cy="569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Your Name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AAB89929-C966-67A8-5AC4-EA5880ABE7E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54930" y="5549729"/>
            <a:ext cx="2574130" cy="645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Freshcoat Saratoga Springs Presentation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eshcoat Saratoga Springs Presentation" id="{D195A341-2248-4055-8056-4FA369DE4C60}" vid="{097E6D97-8E88-4FFB-9BD6-0B078AFBE9B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Freshcoat Saratoga Springs Presentation</Template>
  <TotalTime>7499</TotalTime>
  <Words>235</Words>
  <Application>Microsoft Office PowerPoint</Application>
  <PresentationFormat>On-screen Show (4:3)</PresentationFormat>
  <Paragraphs>43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Tahoma</vt:lpstr>
      <vt:lpstr>Freshcoat Saratoga Springs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david Townsend</dc:creator>
  <cp:lastModifiedBy>David Townsend</cp:lastModifiedBy>
  <cp:revision>971</cp:revision>
  <dcterms:created xsi:type="dcterms:W3CDTF">2015-01-05T15:32:48Z</dcterms:created>
  <dcterms:modified xsi:type="dcterms:W3CDTF">2024-10-28T22:37:45Z</dcterms:modified>
</cp:coreProperties>
</file>