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ECC49-6354-41B1-9CE4-521E0234260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563BC-1016-4457-88BC-44F7683F63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000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6A665-D831-491E-A7C7-36536F6383D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1E2BC-9C27-4C24-BE50-D82C551E48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10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AC4EB-87FC-4503-B54E-E2EA507F7C6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8A971-28C8-41CA-ADE3-55EB7ED08AF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19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8C1A5-6155-4BFD-9D8A-453BB5F4771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9E6A6-03AF-445A-8DA5-68418D4C20D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57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ECB66-4134-4105-9E10-20E6798497C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266B2-C14B-48A6-AB9A-C5262BEB1F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9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9F4EB-3DAC-4803-8081-E4E2BF7DA25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CE303-2E7A-4913-9A72-718D9187AC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715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78512-7140-4CAE-84D6-754E029322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E0546-9ECF-4F06-B2B1-08F9D0E94BB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152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B53E3-CDF6-4347-9304-A867CEC147A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DB938-EC25-4AD7-BC85-56AD9B4E08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67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532C9-5E8D-42F5-AD5B-AAA06C0705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24118-25CB-4EE3-A4E9-5A496C59F1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4872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41886-AC91-4039-B66F-1DD7A3205CD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D61DE-A31B-404E-AB0A-A70796A9B6B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705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DB8F7-86D3-4CBE-A5D4-C4E87B5453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EC974-2B80-45D7-965C-6FC70918EA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23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CFF671-E624-43D5-B2EA-2426B77F756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F918F3D-A9A4-46A7-8685-D0A07B78DD9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3722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C5D1CFFA-569E-C56D-1177-54C11FE3D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9CF5ABC2-1033-16B8-63FE-791682556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37198F9-EE7C-1D15-7C2D-AA4B0F5B4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176933-878F-FA3E-4167-C7FD6F9FE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92CD343-B268-D504-A57F-A7A6BFF5F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2E28DF-F536-44AA-8FC5-060A1C511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91035"/>
            <a:ext cx="2849191" cy="34095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F228EF-9DEF-B6D0-F563-07312D559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35" y="3124200"/>
            <a:ext cx="2286319" cy="96215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FED75FB-9A9E-4122-0FE7-0F09871BB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455" y="4348553"/>
            <a:ext cx="286667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D06622-DF49-25C8-C1DE-A19B392E0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991" y="5506085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860E4B22-3F0F-CA76-FA79-7B6829447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7A3022B3-F370-01AD-1013-D67887F50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4152669C-4360-0F2B-FF43-C453AFF88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65133E04-783C-13B0-D848-7A819EEBB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EE778B74-AA7D-3E28-AC2C-98BA9E496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4561958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571D881-7BB9-6F45-652E-871FFEFBF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235267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250F4A76-B0CD-3035-ECDB-D91314FDE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1545E58-466F-563E-67AB-ACA65081B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82" y="5548236"/>
            <a:ext cx="2581635" cy="109552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198F82B-7BF9-1212-8078-9039427A2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3BB07C-BB7A-5A69-5BF8-C13C53428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3437214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162D6D-2873-9816-8D79-0AE2C7137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FA4AD6A-C78C-CFDC-693F-63047502E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8562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1FFA6133-4686-8083-CCD3-A912C2347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2644" y="2479778"/>
            <a:ext cx="558818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B1984393-32EC-EDC5-1BF1-8EDE645A5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B5C78A26-C730-D62F-CA90-5B84D55AD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2644" y="3640345"/>
            <a:ext cx="5588180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Outdoor Living Features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EF764E-1848-3F79-F9F3-2EBC98351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3915" y="5162340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Free Proposal for You!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CDE254-BA17-5235-F0FF-0A9731012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14" y="2418713"/>
            <a:ext cx="3247704" cy="388641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A3A4B3C-ECEC-7CFE-74E3-9F60E76E2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263" y="4198450"/>
            <a:ext cx="286667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EA9E9E9-86E4-2022-F016-67E8B237B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902" y="5578899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654834-6D0B-2074-3374-92DB35BF3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43" y="2837003"/>
            <a:ext cx="2286319" cy="9621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7470</TotalTime>
  <Words>224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976</cp:revision>
  <dcterms:created xsi:type="dcterms:W3CDTF">2015-01-05T15:32:48Z</dcterms:created>
  <dcterms:modified xsi:type="dcterms:W3CDTF">2026-10-07T05:25:56Z</dcterms:modified>
</cp:coreProperties>
</file>