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752" r:id="rId2"/>
    <p:sldId id="753" r:id="rId3"/>
    <p:sldId id="754" r:id="rId4"/>
    <p:sldId id="755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129D54-FE3B-6D15-148E-725AFD241C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472" y="2636837"/>
            <a:ext cx="3019846" cy="3620005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744C3CEF-563D-73A3-A43F-650CF5383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0695" y="4643438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10C7F34-0868-3C15-CF7B-4F8BC54EBF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375" y="5576507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is that you Refer me Roofing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www.YourWebsiteName.com/whatever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77A33AF-3E17-F15E-7C8A-50C899B56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339975"/>
            <a:ext cx="4038600" cy="405606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Business Name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New Roofs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Roof Repairs</a:t>
            </a:r>
            <a:b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Roof Inspections</a:t>
            </a: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5803055-CDA2-5354-9D3D-02C70F4C31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558003"/>
            <a:ext cx="3019846" cy="362000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C399293A-7667-1DC7-E62B-EDB889866A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3223" y="457200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1398451-4C9D-FEFE-789F-D1DD3573A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3554" y="5457190"/>
            <a:ext cx="2667000" cy="515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7548</TotalTime>
  <Words>155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971</cp:revision>
  <dcterms:created xsi:type="dcterms:W3CDTF">2015-01-05T15:32:48Z</dcterms:created>
  <dcterms:modified xsi:type="dcterms:W3CDTF">2024-10-26T05:06:26Z</dcterms:modified>
</cp:coreProperties>
</file>