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92AA3-8FCF-4A73-A589-F99AFE747E0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EDD43-C4C0-4838-98A4-518B6D2F0E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5740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E260C-1B39-4467-A457-ED2F0B4C8B9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49BB97-B67B-44E0-A637-7CFAF93D5B5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6843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1AD0EA-A1B5-4234-B482-8ADD883404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ED522-04DC-43F2-BBF9-6AED11351B5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6431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A0E67-1971-4509-B389-03A9027B76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7E454-B690-4DE1-ABE4-5ECDFC770FE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184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0127C4-7937-4D32-8441-50464D3099A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B7F74-1045-403C-AF05-9529B50D7A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2157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A2FD8-117F-4630-BF27-1C276644C2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54A22-4B3C-49E2-9A66-36DB9A172D8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662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0A69A-3108-4345-A609-4F80A59745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FFDE0-9890-43A2-8CD6-2B947C8D43B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3365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C4DDC-1254-49B9-A933-0991C8988C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A13825-C39A-48ED-9509-9669E700D8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4922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22448C-E81E-4A9F-BA33-EFDEB69407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74BA59-61A6-4A4D-9549-5EA47E248B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7696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B93FA-C675-4AB9-BDF1-D145B3515B2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E1DCE-53F6-4F5F-8680-60500949C7B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6578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67BA4-B7FD-4389-8B35-C0D36D89E3D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19E7A-55B2-4BBF-AC0D-62F3BA3363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6279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96BE287-D10A-409B-B9CD-BCD6D026268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8B0F95C-D43E-41E0-8568-E636D8EA774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56506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4DCBF18-E539-7036-1D02-9E125BCD2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0AC9F860-5E58-A89A-93F5-7CDF0240F4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505EB5A8-F3EA-4AF5-A43F-BCFFF9885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550BD3-B89A-1628-5465-1931417C8D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C224066-A507-0359-2E41-E9E8F678D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D1E060-1A87-6999-A4BE-9027A0D543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89238"/>
            <a:ext cx="2991267" cy="340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1E8635-BA3B-35AC-CCFF-663B97550D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8" y="3076099"/>
            <a:ext cx="2369652" cy="95411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240047E-1C46-E4EE-24DB-61A4E338A1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332" y="434855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A3FA82-F0CB-4A8F-FEA0-DC539BC80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223" y="5508625"/>
            <a:ext cx="252240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E040FD1-5FA8-21AC-3D20-805D3D259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5F5B538-26A6-8C6D-A877-D3BEF748A51C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EC90722C-B4BB-6E9B-A082-E174084492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00B0E99-2263-26A2-1A38-4282EDF81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26C832EA-0E83-2D14-95E1-AF82614E7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F282470B-E5FD-4881-65BA-6FE8EF5FC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E98969AD-E075-5CB0-278A-97E2167E2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8847A3CA-16F9-0E34-84A9-9F62D7A56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03E2A95-C825-1D4E-047E-0A51AC5A7F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780" y="5580319"/>
            <a:ext cx="2662439" cy="10720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93F3BEE-47C0-6669-2F0A-EC921928DA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F0F2086-3CE1-C19A-B6A3-6819A0B35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C8A5B80C-706A-1F2D-1273-25AFF6213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DD4168E-BD9A-BF78-0772-2A45CF6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9475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Lighting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FFDBA6A1-A348-490F-149E-50E31FDE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DCF794D-6992-37D4-861A-D193BF24658D}"/>
              </a:ext>
            </a:extLst>
          </p:cNvPr>
          <p:cNvSpPr txBox="1">
            <a:spLocks/>
          </p:cNvSpPr>
          <p:nvPr/>
        </p:nvSpPr>
        <p:spPr bwMode="auto">
          <a:xfrm>
            <a:off x="3910074" y="4291647"/>
            <a:ext cx="4825494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Curb Appeal Lighting       Landscape Lighting</a:t>
            </a:r>
          </a:p>
          <a:p>
            <a:pPr algn="ctr" eaLnBrk="1" hangingPunct="1">
              <a:defRPr/>
            </a:pPr>
            <a:endParaRPr lang="en-US" sz="1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Deck and Patio Lighting      Pathway Lighting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3108E5-477C-829F-28C0-7D0584BBA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0002" y="5434426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Consultation!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B5A79CB-485C-269C-E5D1-9C3FE131E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8699" y="2426369"/>
            <a:ext cx="5575301" cy="171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Outdoor Lighting Features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 Model Homes and Inventory Homes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during the Construction process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Builds…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86DBE44-3C7B-50ED-6162-FCAD7CF7F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72" y="2458687"/>
            <a:ext cx="3245328" cy="38464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9A3EE03-056B-5AD3-5CE6-2C3B3CEB5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2950953"/>
            <a:ext cx="2369652" cy="95411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1797646-589A-01C2-EB2B-830F2CEA4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933" y="4258150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468E8AC-9161-F0E1-4C41-B3C766BF4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508624"/>
            <a:ext cx="2667001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7464</TotalTime>
  <Words>218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965</cp:revision>
  <dcterms:created xsi:type="dcterms:W3CDTF">2015-01-05T15:32:48Z</dcterms:created>
  <dcterms:modified xsi:type="dcterms:W3CDTF">2026-10-07T11:27:26Z</dcterms:modified>
</cp:coreProperties>
</file>