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3642B9B-1127-6104-79AB-2650E7C73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BFD8D7-EDE3-45AA-2297-ED084C37B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A4DCD0-9D57-B1DE-C7AF-43125D581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94E872-B2B2-F441-0A53-C80C6494AE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B102AE-CF5F-E684-2562-0D02AA331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D8DBEA8-DB54-CC96-A037-5BE1CCC3C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F1CEC7-9076-FC50-CD88-D5093B7734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694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983" y="2458787"/>
            <a:ext cx="532201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that want a Home Inspection…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983" y="3522266"/>
            <a:ext cx="5322017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Inspector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Specializing in 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New and Resale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Home Inspections!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0172" y="531657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to Book a Home Inspection.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FB33B9-88D6-011B-63EA-BF8E78F9D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38400"/>
            <a:ext cx="3136183" cy="37488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9C6242-A783-AB90-3A44-B5E99D17EB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336" y="2819400"/>
            <a:ext cx="1991109" cy="94732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16DCFDE-AFA8-7982-7CBE-10CD150D5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98" y="417630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F61FABD-C68C-F76A-86A4-09F30F28E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589" y="5416259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7459</TotalTime>
  <Words>216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2024-04-02T06:21:56Z</dcterms:modified>
</cp:coreProperties>
</file>