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7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66769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39579"/>
            <a:ext cx="2819400" cy="712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4D69037-3CF4-3386-BC1F-D6B669D81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5D97F1-0AF1-5A89-728E-7C22DDF9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594799-4C70-44A0-70C6-6C599625F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4" y="2715842"/>
            <a:ext cx="2978724" cy="34768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93" y="2967959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28" y="464498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3605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989D66-4130-B7CD-0014-EA3C63A51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702" y="2482851"/>
            <a:ext cx="5711948" cy="2561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we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3B60A3-02AE-A615-9489-6873C59A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181" y="5049857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7523</TotalTime>
  <Words>259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970</cp:revision>
  <dcterms:created xsi:type="dcterms:W3CDTF">2015-01-05T15:32:48Z</dcterms:created>
  <dcterms:modified xsi:type="dcterms:W3CDTF">2026-03-06T14:26:59Z</dcterms:modified>
</cp:coreProperties>
</file>