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A21D98-7A03-2BB8-2BB4-701049A4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C6789E-B576-A791-1815-78651E1A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a two-sided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9001FA-5CC1-C073-6755-DCE9239EA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94" y="2722896"/>
            <a:ext cx="2998406" cy="362710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21FF9DE-104B-824A-E2BA-1BD082CC2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463311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5C633F-3D52-5163-1D61-A44350D68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997" y="55626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A8E1F9-2CF9-56DF-5713-A89F262972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63" y="5584939"/>
            <a:ext cx="1814649" cy="9737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2276663"/>
            <a:ext cx="546506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5" y="3188208"/>
            <a:ext cx="5465065" cy="215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 Upgraded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Insulation package to:</a:t>
            </a:r>
          </a:p>
          <a:p>
            <a:pPr marL="0" indent="0" algn="ctr" eaLnBrk="1" hangingPunct="1"/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Decrease Energy Bills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Increase Home Comfort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Reduce Noise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Prevent Mold &amp; Mildew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Free Estimate!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48DC49-0BA3-AB83-D5DE-4DEBE6F79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544154"/>
            <a:ext cx="3167475" cy="383162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0760F6F-EBE0-BE63-AADF-6CC6B7C34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837" y="4550934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94C194-24A0-1FE6-B4C8-16956B82C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272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7493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975</cp:revision>
  <dcterms:created xsi:type="dcterms:W3CDTF">2015-01-05T15:32:48Z</dcterms:created>
  <dcterms:modified xsi:type="dcterms:W3CDTF">2024-10-29T01:13:04Z</dcterms:modified>
</cp:coreProperties>
</file>