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749" r:id="rId2"/>
    <p:sldId id="750" r:id="rId3"/>
    <p:sldId id="745" r:id="rId4"/>
    <p:sldId id="751" r:id="rId5"/>
    <p:sldId id="753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90000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15042-2097-6EC4-D31F-2B867A444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868B90-39F1-485E-BBBE-DBF268EDBE0A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D9DA5-9F0F-7E12-F5E0-412D35BDA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A9AAA-36C6-6F3F-0B5D-F0733D8D2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7CF94C-9EF3-48E9-97C9-685AF2128C5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289337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E0ED92-A390-7586-E605-35666E301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FED5D6-3CC4-4594-AAD6-27DA5217A566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C467C-F821-540B-2573-214ED0F8B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93C1D-A61D-B64E-211D-CA74120DA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8AA9C1-7E7C-453A-B6F3-08C8B839962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682694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35760-D936-3347-FCA0-92024088A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07B258-68E4-454D-8F17-86F0E5933A30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DC77C-5E15-ABAE-D31C-C2F49988C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A4387-9362-7050-B387-88A7ECE10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4E6892-D714-416B-AE4A-51A0FA990B8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119401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002AF07-B18D-C796-31A8-0AEE3DA0E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B43740-E4FE-4465-BFE5-7C61658C07CE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947EA3E-5DCF-04EE-DA0E-017B97069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09E4A8-4E00-E61A-1939-5786D73FA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5D7704-40B5-407C-83CB-FC42146AC37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990515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E8252E5-20DB-52DD-C071-37E861A4A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A1A700-2EC0-4C32-B055-600B9C34C0C4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EEC405F-2EAF-1617-24A5-783BA0B9F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0E9050-A52C-DC47-BBDF-E785D4400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D2EB95-D8A5-4CD9-BCB5-764597730DE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842298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51A63CD-E2A7-C79D-AD43-375873A61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A3AF7E-EC1D-4AB7-A7FE-65803CC9AB35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0856D99-6142-51CE-0A46-5D2DBD933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2277BEF-356A-9510-2D48-C7B5BA119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EBF7E9-96A7-4CA3-84A8-E882D9B2097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856705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32B0077-AC73-946E-9FA1-FF2B829DB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8D42B0-CBA3-421C-AA90-6E84336230CB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7703B56-364D-F9C4-1569-0B08CEAB2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AA7F605-B696-8478-1F6B-7823B56F8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EE4FFD-40C6-4B84-A6CB-10F1681694BB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65410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FA8236D-EA86-EF82-AC6D-772085348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818081-E7CF-430C-A385-522FFDE2512F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8AE041-1B70-CBC8-E704-F45AF1E7E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0E37E-C841-EB33-8D56-4D2F3A412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6E07D2-6C0A-4DE8-982B-41B0E92AEFF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101016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593540A-3B93-5D28-6F87-0A969205E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486D41-CCC9-4CFA-9CCC-9045D00BE3BE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4DFCDD-41AD-CE76-C292-CA4DBB8B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0803D2F-F6E1-ECC6-B734-3F01CC487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AF82F7-2BD4-412A-8D84-AA738A2D35E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408352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A1E13-D59C-4B36-2FAD-BDE8F546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1554E0-EDE2-45FE-A17A-08480F3D50B5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94B8D-ADE0-3C35-1878-CF0F2DA4D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F8B84-9EBF-1ECA-516E-70821AEC2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687DA6-1F9D-45F0-9066-CF1D389AE01B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722147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A8E46-09BA-8D35-2628-E61DAB20E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E5B8B3-5E58-4C2A-9F82-3B32037C63BE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DD582-8F3F-97CA-5A72-6BD51D737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26D89-AA41-7454-8D85-4D618871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095B73-993D-4741-8283-17A142859A8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202959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915C579-F658-E1A6-A1C3-A751CDBF4B1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B597710-11A2-CF91-E11E-037E42FA91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61565-F511-FA88-8D56-92BFF0871D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E415586-A6A8-45DE-B149-D47B101003FE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42392-781B-63C5-B5B3-E2F03A1AC0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BA12B-1034-72AD-2780-7AE4ADCAF6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C0B30424-BF27-4974-8A2D-27438A7BA76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3077963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itle 1">
            <a:extLst>
              <a:ext uri="{FF2B5EF4-FFF2-40B4-BE49-F238E27FC236}">
                <a16:creationId xmlns:a16="http://schemas.microsoft.com/office/drawing/2014/main" id="{BA420870-BA2D-E4F0-DD03-48DA4CA2A1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1993498E-B8AC-7DD6-AB81-E8BA9DBC2B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Print both Sides of the Flier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and make copies in 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68DB58F0-5D8B-F749-E625-FC0494ECE3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0AA21D98-7A03-2BB8-2BB4-701049A4B3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Sample Flier – Builder Sales Reps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DEC6789E-B576-A791-1815-78651E1A93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following slides are </a:t>
            </a:r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a two-sided </a:t>
            </a:r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Sample Flier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that your Licensees can use to get New Home Buyer Referrals from the Builder’s Sales Reps.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C5C4617-74B2-E026-965B-6968F5486E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2779713"/>
            <a:ext cx="2991267" cy="3400900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B5CC09A3-57EB-4639-DA66-07DDF17331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7933" y="4421795"/>
            <a:ext cx="2667000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30DC8D9D-EE9E-A764-0D94-8A62DF8831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5408438"/>
            <a:ext cx="2362200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3557A42-A7AC-8A5F-AB48-D70FD1E800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7691" y="3124200"/>
            <a:ext cx="1948018" cy="95310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BA660EAA-2D19-1F3A-687A-1288D80110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Front side of the Flier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itle 1">
            <a:extLst>
              <a:ext uri="{FF2B5EF4-FFF2-40B4-BE49-F238E27FC236}">
                <a16:creationId xmlns:a16="http://schemas.microsoft.com/office/drawing/2014/main" id="{6A5F3194-E531-F89C-D50A-E6E654CF00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</a:p>
          <a:p>
            <a:pPr algn="ctr" eaLnBrk="1" hangingPunct="1"/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35FDA354-3208-6A0F-6E24-87400A8D41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101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pic>
        <p:nvPicPr>
          <p:cNvPr id="4101" name="Picture 9">
            <a:extLst>
              <a:ext uri="{FF2B5EF4-FFF2-40B4-BE49-F238E27FC236}">
                <a16:creationId xmlns:a16="http://schemas.microsoft.com/office/drawing/2014/main" id="{F0AE7588-AACA-25E3-DF7A-9CD1EA6386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338" y="3048000"/>
            <a:ext cx="3276600" cy="2189163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2" name="Title 1">
            <a:extLst>
              <a:ext uri="{FF2B5EF4-FFF2-40B4-BE49-F238E27FC236}">
                <a16:creationId xmlns:a16="http://schemas.microsoft.com/office/drawing/2014/main" id="{9009C3AD-9267-949D-6702-0AE7591DEC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338" y="2432050"/>
            <a:ext cx="3276600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Agents can use it to:</a:t>
            </a:r>
          </a:p>
        </p:txBody>
      </p:sp>
      <p:sp>
        <p:nvSpPr>
          <p:cNvPr id="4103" name="Title 1">
            <a:extLst>
              <a:ext uri="{FF2B5EF4-FFF2-40B4-BE49-F238E27FC236}">
                <a16:creationId xmlns:a16="http://schemas.microsoft.com/office/drawing/2014/main" id="{18F6D13C-495F-A47F-A509-FBA70D2AC9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9363" y="2436813"/>
            <a:ext cx="5334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Perform New Home Buyer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Presentations…</a:t>
            </a:r>
          </a:p>
        </p:txBody>
      </p:sp>
      <p:sp>
        <p:nvSpPr>
          <p:cNvPr id="4104" name="Title 1">
            <a:extLst>
              <a:ext uri="{FF2B5EF4-FFF2-40B4-BE49-F238E27FC236}">
                <a16:creationId xmlns:a16="http://schemas.microsoft.com/office/drawing/2014/main" id="{8A15376F-852D-A1CE-6C0D-BF7711C83B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79838" y="3463925"/>
            <a:ext cx="5341937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Connect directly to the Builder’s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Communities and New Homes…</a:t>
            </a:r>
          </a:p>
        </p:txBody>
      </p:sp>
      <p:sp>
        <p:nvSpPr>
          <p:cNvPr id="4105" name="Title 1">
            <a:extLst>
              <a:ext uri="{FF2B5EF4-FFF2-40B4-BE49-F238E27FC236}">
                <a16:creationId xmlns:a16="http://schemas.microsoft.com/office/drawing/2014/main" id="{689FB54E-31AE-B042-CA07-0D3E41C3C8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9363" y="4573588"/>
            <a:ext cx="5334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Chat with the Builder’s online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Sales Reps to get the latest Incentives!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9A264C1-773E-8A5F-E688-9A0FC907EF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5784460"/>
            <a:ext cx="282723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Email Address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25396F08-1F50-47DA-C63D-727F6CACFE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784459"/>
            <a:ext cx="23241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 #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07F0588-7C12-7BD4-BF97-CF3C4B69C0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7991" y="5619446"/>
            <a:ext cx="1948018" cy="95310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F8CE4D59-9F19-F5DC-D93A-F10614DDB5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Back side of the Flier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13D904DE-99BC-3FF8-9081-CD7BBE6765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61415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All I ask in Return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is that you Refer me Furniture Business!</a:t>
            </a:r>
          </a:p>
        </p:txBody>
      </p:sp>
      <p:sp>
        <p:nvSpPr>
          <p:cNvPr id="6147" name="Title 1">
            <a:extLst>
              <a:ext uri="{FF2B5EF4-FFF2-40B4-BE49-F238E27FC236}">
                <a16:creationId xmlns:a16="http://schemas.microsoft.com/office/drawing/2014/main" id="{8EBFED15-275F-8CEF-CEE1-E0887B51BF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7597" y="2412493"/>
            <a:ext cx="5465065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If you have any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New Home Buyers </a:t>
            </a: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that need</a:t>
            </a:r>
            <a:endParaRPr lang="en-US" altLang="en-US" sz="2000" b="1" dirty="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148" name="Title 1">
            <a:extLst>
              <a:ext uri="{FF2B5EF4-FFF2-40B4-BE49-F238E27FC236}">
                <a16:creationId xmlns:a16="http://schemas.microsoft.com/office/drawing/2014/main" id="{311D2340-DED8-695A-EBDE-0EC3BEEF58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</a:p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6154" name="Title 1">
            <a:extLst>
              <a:ext uri="{FF2B5EF4-FFF2-40B4-BE49-F238E27FC236}">
                <a16:creationId xmlns:a16="http://schemas.microsoft.com/office/drawing/2014/main" id="{DD2B7CFA-AE15-7703-762A-584C2155AA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7597" y="3199003"/>
            <a:ext cx="5465065" cy="2152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Living Room Furniture</a:t>
            </a:r>
          </a:p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Dining Room Furniture</a:t>
            </a:r>
          </a:p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Bedroom Furniture</a:t>
            </a:r>
          </a:p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Home </a:t>
            </a: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Office Furniture</a:t>
            </a:r>
            <a:endParaRPr lang="en-US" altLang="en-US" sz="2000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Outdoor Living Furniture and more…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183DEB-15B9-27CA-DD17-8E97AFC2E0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8669" y="5140960"/>
            <a:ext cx="2438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30BC51B-EF7C-7663-ED95-AEAA33CC4E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8669" y="5562600"/>
            <a:ext cx="2438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48CE5AF-B701-D223-7452-A1630FB97B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57309" y="5505071"/>
            <a:ext cx="4465638" cy="870706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Contact Me</a:t>
            </a:r>
          </a:p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for a Free Design Consultation!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C7EC43D-92BE-F2F2-3989-B11BC9544F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809" y="2471675"/>
            <a:ext cx="3191379" cy="3904102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C7AB62C2-7D5F-265B-5724-6B1BDF574E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3998" y="4423726"/>
            <a:ext cx="2667000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830D699B-63A0-44B7-5214-40319214C9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8670" y="5486400"/>
            <a:ext cx="2574130" cy="645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23147F8-70FE-FD24-8884-17744D8A7E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221" y="2889113"/>
            <a:ext cx="2267028" cy="111717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Freshcoat Saratoga Springs Presentatio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eshcoat Saratoga Springs Presentation" id="{D195A341-2248-4055-8056-4FA369DE4C60}" vid="{097E6D97-8E88-4FFB-9BD6-0B078AFBE9B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Freshcoat Saratoga Springs Presentation</Template>
  <TotalTime>7481</TotalTime>
  <Words>214</Words>
  <Application>Microsoft Office PowerPoint</Application>
  <PresentationFormat>On-screen Show (4:3)</PresentationFormat>
  <Paragraphs>46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Tahoma</vt:lpstr>
      <vt:lpstr>Freshcoat Saratoga Springs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975</cp:revision>
  <dcterms:created xsi:type="dcterms:W3CDTF">2015-01-05T15:32:48Z</dcterms:created>
  <dcterms:modified xsi:type="dcterms:W3CDTF">2026-10-07T05:28:42Z</dcterms:modified>
</cp:coreProperties>
</file>