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8848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3446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6996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4612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2349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5221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0766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6463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4707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4805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8536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70899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441D5B-A02D-1B7F-3DEA-1FD28B55F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Real Estate Agents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299106B-FF30-86BC-AAFF-48C9A842B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</a:t>
            </a:r>
            <a:b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Referrals from Real Estate Agents.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FCD6EC-A942-021D-3E00-62F3B2DCC8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28" y="2738193"/>
            <a:ext cx="3057952" cy="351521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205DD77-E398-94B5-737D-4E46BAA9D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923" y="4475944"/>
            <a:ext cx="2646362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Agency Name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CC07016-6B7A-9A10-376A-BF5A421B50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562601"/>
            <a:ext cx="244710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Many Builders are Buying Down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Interest Rates and Paying Closing Costs!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424238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updated Financing Incentives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on the Builder’s 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4D69037-3CF4-3386-BC1F-D6B669D815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516" y="5802502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05D97F1-0AF1-5A89-728E-7C22DDF9D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987" y="5856667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9C3FE9-4B7F-8590-B0DC-0E7C327070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468" y="5596170"/>
            <a:ext cx="1941064" cy="9873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84689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some Insurance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4157" y="2395921"/>
            <a:ext cx="530984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Clients, Relatives or Friends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that need: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815A3DF0-A2CE-88CC-E6C8-37704A10D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5929" y="3542830"/>
            <a:ext cx="2310101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Home Insurance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117FD32-F376-0AD3-D15B-C34A67407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412" y="4402138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DFFD09E-E8CF-D32A-44A3-78BB7E4C2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984" y="5529675"/>
            <a:ext cx="2366216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9EC547D-3533-76FB-1209-379DFABE4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3880" y="5464357"/>
            <a:ext cx="4465638" cy="88120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76200">
            <a:solidFill>
              <a:schemeClr val="tx1"/>
            </a:solidFill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 for a Free Quote!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29FA40-84EF-885E-087B-08FA414C5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7988" y="4612958"/>
            <a:ext cx="2608805" cy="449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Renters Insurance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0764BA4-3BEB-0B44-B093-AF96F18D6D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9860" y="3543880"/>
            <a:ext cx="2414297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Condo Insurance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4563FD9-5232-221A-507F-A7E85A93C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4056" y="4627453"/>
            <a:ext cx="2310101" cy="43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Auto Insurance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613DCA-2E16-5C6C-1968-002B42038D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12" y="2708811"/>
            <a:ext cx="3279651" cy="377006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BACF153-CDA4-3DDD-10CF-CCCA4D9CF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056" y="4575271"/>
            <a:ext cx="2646362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Agency Name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233C372-0A4E-AEF6-A8D2-1B659D0D40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793" y="5722715"/>
            <a:ext cx="255097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7458</TotalTime>
  <Words>212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968</cp:revision>
  <dcterms:created xsi:type="dcterms:W3CDTF">2015-01-05T15:32:48Z</dcterms:created>
  <dcterms:modified xsi:type="dcterms:W3CDTF">2026-10-07T05:42:51Z</dcterms:modified>
</cp:coreProperties>
</file>