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21AFD4-E664-8AED-6233-B361039214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09" y="2785825"/>
            <a:ext cx="2975080" cy="341995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A27B567-6E28-A33F-7994-0AF124E12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049" y="5527294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EE4E93-68B8-40B8-4516-72B981413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4" y="4433927"/>
            <a:ext cx="2640014" cy="637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Agency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0666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Insurance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F024443-2AF1-32C0-F18D-A11142F0A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438399"/>
            <a:ext cx="4267200" cy="3957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Home/Condo/Renters/Auto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Insurance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for a Free Quote!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DF3EFA-BA6D-5865-7C3C-A6C6F132AF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09" y="2785825"/>
            <a:ext cx="2975080" cy="341995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0E6A1CC-C33E-22D2-CBC7-8ADF59BAA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4" y="4433927"/>
            <a:ext cx="2640014" cy="637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Agency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173B707-A3C9-B78C-FB41-FAD7EA0D6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8049" y="5527294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7537</TotalTime>
  <Words>158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2024-05-12T05:07:54Z</dcterms:modified>
</cp:coreProperties>
</file>