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3BCEE-66AA-4C45-B027-79921200C4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55A51-7907-46B0-82F5-9006B87B9C9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694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3072E-03BA-4D97-A5E1-812FEF72E71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DB7EF-B761-46E4-B8F1-B63F67485A0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041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3AFCA-1222-4EB0-8074-DA43136D8FB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1C7AA-C812-4B61-A647-76072016C12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9239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C0AAC-D191-4CF2-B837-D4C41A8549B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987A2-871C-4C02-807C-8BBECD6523E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4305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406D7-BD7F-404D-A879-762A0967683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F1132A-E920-4331-8F7E-284C89844EA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8762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C459E-FF90-41FA-B405-C27A3FF07FD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15807-591D-4F0E-9AA4-2AEA43B02DD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5192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27776C-D94B-4F15-9FA7-30CB374AA69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8A0C9-D5C7-4E4B-A376-1DE6A43A6D6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142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28195-86B6-409A-8514-C00931BBE83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364AC-A867-4AE3-AAA0-8D9975853A2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5956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B7EE1-DDCB-43A3-B2B9-D24F8435372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CE60D-E010-4A9E-9001-2E68F486DB8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4409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16ACC-85CE-4309-8D3D-B3FD81B7545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77023-109A-45CF-9DF3-E3FCD0B766C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024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EBF12-2F80-4E9B-B22D-4C8E10F137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01EFC-8C32-4457-A63D-75FB5EE2843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6308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88F5BC5-DDC9-4538-B0B8-7607D2BC62D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DFB7FC-BC71-4BBC-AB6A-A1E4ADD788D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79477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018B5554-A600-13D2-1042-5C05E34513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BEB649A4-4D6B-23DA-7C5E-86E739A343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A6D0219C-7A69-3FA4-3C77-35C70C1400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A6-8A93-2C9D-FC8B-2E2EB3E8E0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Sales Reps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1E74811-845F-B7B0-9678-06708D5600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New Home Buyer Referrals from the Builder’s Sales Reps.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7BECF1-A19E-6DE8-8195-C26DB774B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363" y="2763267"/>
            <a:ext cx="2895600" cy="34650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CEDDAF-F5AD-A26C-B49E-F5BF3A03B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003" y="3124200"/>
            <a:ext cx="2286319" cy="96215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FABDF82-2755-76EB-DCA8-05800FD6CA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235" y="4348553"/>
            <a:ext cx="2866678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94FDE1B-FFE7-7934-0DD2-3B416900DF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285" y="5562600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6CD88989-4B7D-EAD4-ADC0-5BD6BD0C48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CFEA421-8C7F-B71B-FE8C-988D0F4141BB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748BB13C-EF65-08B8-D33C-6AD8602CE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B76BEA1D-0DE6-8B4D-B49A-43F738B817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D903862A-D8AF-0828-F6F5-EE0E919153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C5B94668-A818-698E-67DD-C792E6A90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C39DF2ED-F059-62B8-D765-89941B41DB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6E0912C2-1383-8625-00C9-70FD4A0BF3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08C8BA1B-F4AE-113B-D88C-99BF383F13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35C742-5D9F-D3B2-EE91-1A046526A7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182" y="5548236"/>
            <a:ext cx="2581635" cy="109552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0645CEC-77E2-F76F-4B99-CFE23BB147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D758891-50C7-AD04-E1FF-F006A4DF48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6D25CCB8-BBEA-C3C4-A269-5CCB7A7A6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FA4AD6A-C78C-CFDC-693F-63047502E1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6187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Outdoor Living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1FFA6133-4686-8083-CCD3-A912C2347E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5817" y="2375411"/>
            <a:ext cx="5566594" cy="843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 New Home Buyers </a:t>
            </a:r>
            <a:r>
              <a:rPr lang="en-US" altLang="en-US" sz="1900" b="1">
                <a:latin typeface="Tahoma" panose="020B0604030504040204" pitchFamily="34" charset="0"/>
                <a:cs typeface="Tahoma" panose="020B0604030504040204" pitchFamily="34" charset="0"/>
              </a:rPr>
              <a:t>that need</a:t>
            </a:r>
            <a:endParaRPr lang="en-US" altLang="en-US" sz="19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B1984393-32EC-EDC5-1BF1-8EDE645A57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B5C78A26-C730-D62F-CA90-5B84D55AD4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2663" y="3360108"/>
            <a:ext cx="5621337" cy="178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Decks or Hardscapes</a:t>
            </a:r>
            <a:endParaRPr lang="en-US" altLang="en-US" sz="1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buFont typeface="Arial" panose="020B0604020202020204" pitchFamily="34" charset="0"/>
              <a:buChar char="•"/>
            </a:pPr>
            <a:endParaRPr lang="en-US" altLang="en-US" sz="1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Outdoor Kitchens</a:t>
            </a:r>
            <a:endParaRPr lang="en-US" altLang="en-US" sz="1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buFont typeface="Arial" panose="020B0604020202020204" pitchFamily="34" charset="0"/>
              <a:buChar char="•"/>
            </a:pPr>
            <a:endParaRPr lang="en-US" altLang="en-US" sz="1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Fire Features</a:t>
            </a:r>
            <a:endParaRPr lang="en-US" altLang="en-US" sz="1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buFont typeface="Arial" panose="020B0604020202020204" pitchFamily="34" charset="0"/>
              <a:buChar char="•"/>
            </a:pPr>
            <a:endParaRPr lang="en-US" altLang="en-US" sz="1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Patios, Porches and Pergolas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7EF764E-1848-3F79-F9F3-2EBC983511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0512" y="5434425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Design Consultation!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8F7FAE-6C8F-B802-94F2-389B0D0CC8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14" y="2418713"/>
            <a:ext cx="3247704" cy="388641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D1C85AF-692D-4AF1-4209-D048A5F7F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182" y="4234004"/>
            <a:ext cx="2866678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B45237-B5AD-4CD6-946F-36DE97A637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217" y="5587878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8FBFEE-475B-A184-CB0E-E5ED516AE0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06" y="2898633"/>
            <a:ext cx="2286319" cy="96215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7498</TotalTime>
  <Words>208</Words>
  <Application>Microsoft Office PowerPoint</Application>
  <PresentationFormat>On-screen Show (4:3)</PresentationFormat>
  <Paragraphs>46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972</cp:revision>
  <dcterms:created xsi:type="dcterms:W3CDTF">2015-01-05T15:32:48Z</dcterms:created>
  <dcterms:modified xsi:type="dcterms:W3CDTF">2026-10-07T05:24:40Z</dcterms:modified>
</cp:coreProperties>
</file>