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Construction Manager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provide your Roofing Services for a Builder’s Construction Manager.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002F7D-6A30-729A-122F-44B5B774F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3" y="2729995"/>
            <a:ext cx="3019846" cy="36200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D695548-BD4E-BB17-7E7D-4C2CCC449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96" y="473470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417F8D-AB78-62EF-C836-EB1F18D4D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896" y="5581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968C8E-54FB-B46C-296C-DD68C50B7140}"/>
              </a:ext>
            </a:extLst>
          </p:cNvPr>
          <p:cNvSpPr/>
          <p:nvPr/>
        </p:nvSpPr>
        <p:spPr>
          <a:xfrm>
            <a:off x="3096895" y="5724134"/>
            <a:ext cx="2950210" cy="7897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D13705-93A1-131E-6095-7BAAFCD95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444" y="5784459"/>
            <a:ext cx="2609111" cy="662183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Professional Roofing Contractor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Roofs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Repairs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Inspections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Maintenance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 Custom Homes…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522AC-B958-F424-4D26-5C75C045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5" y="2517304"/>
            <a:ext cx="3218778" cy="38584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43369DA-F2FB-FDB5-04A9-94E02D23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04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60DA11-B79A-D0B2-8624-F725472E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6346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DF63460-E6BA-3C67-D56F-1144AF6D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Estimate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7483</TotalTime>
  <Words>212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978</cp:revision>
  <dcterms:created xsi:type="dcterms:W3CDTF">2015-01-05T15:32:48Z</dcterms:created>
  <dcterms:modified xsi:type="dcterms:W3CDTF">2024-10-29T01:01:11Z</dcterms:modified>
</cp:coreProperties>
</file>