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68595-2268-4264-9C8B-301C6865828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4398-DC1F-4C51-AB16-AEB84FD1F2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84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37BD-364C-4566-B46F-80F21B659E7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63EB-86C7-486B-B758-E465596C4C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80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5ED8-21E6-4706-B5A4-8BDAD90FE30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299F-C1FB-4EA4-AEF8-93AFD3849F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53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132ED-BCD7-487B-A07C-1E7EBEFF895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D40B-6005-474C-8AE4-774FAAF86C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44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99D3-A59A-4166-8A66-3BDB752FAD6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E247-64CB-42F0-AC79-417FF3234E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99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5D28-06B7-4E7D-B808-D869221DCEB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1BB8C-FC2F-45D7-9DB7-7CE1F01196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61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DF30-C3AC-4901-8EA9-8B0414A4FC5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0265-014A-43FB-9146-35D148C878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34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DB1F-7CA4-4B0C-AA44-980CCE681B4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638AA-8840-4DC4-97F2-C94A075147B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22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EA71E-64EC-4D22-A49F-F19FDA37B29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D235-383E-46C6-9120-1721F32310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76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BB78E-5034-48BC-AC01-3A94EF139FA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1E3EE-A0FE-4A32-897A-D6962549E34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46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9499F-048F-4BD9-9078-2F512CF56E6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F8EF-F76D-420B-91F4-C2047105AC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70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08C5A2-4246-4589-A639-E0C22929AB7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8ACA14-39D2-4DC1-B6D9-7E786E25DB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089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Logo,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1492CCA-6906-97D5-F986-3CD5AEAEA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2C1E523-1D59-253D-6F32-48B658594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5A21FA-01F9-DC11-7808-032F6984B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64" y="2785825"/>
            <a:ext cx="2857899" cy="3419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32E8B6-4A0F-071D-4E39-836806B04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36" y="3188745"/>
            <a:ext cx="2068749" cy="8382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6459BF9-A985-73B0-7658-F903E4DA4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348553"/>
            <a:ext cx="246895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CD5EA06-F659-AABD-C6D8-6DD7CDA7F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5486400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BC41C8E-1BAC-CD53-E7E1-9FBB23436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4D69037-3CF4-3386-BC1F-D6B669D81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5D97F1-0AF1-5A89-728E-7C22DDF9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A4B317-B8D2-8A51-3843-A2578E9BE8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6" y="5642474"/>
            <a:ext cx="2210108" cy="895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42EC919-B150-6C86-CA62-C83F8376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364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5829" y="4281516"/>
            <a:ext cx="5596810" cy="88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Cleaning…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Clean, Safe and Well Cared for Homes!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33B488-FC14-8A15-0C07-8779152CA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900" y="2293847"/>
            <a:ext cx="5532735" cy="1976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1 Year House Cleaning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0C93B93-50BB-2541-EE74-1EC96B6FA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3448" y="526285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58CAF7-7F28-A250-16C3-471C956C6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" y="2455862"/>
            <a:ext cx="3169252" cy="39510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005EE4D-440B-260E-FB87-DA277F68E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0" y="2959101"/>
            <a:ext cx="2210108" cy="89547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5CE1340-85F6-A8B5-578C-5FDB41632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29" y="4328392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9B1F869-5388-AFFB-1115-3E31A49F7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90109"/>
            <a:ext cx="256382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258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2024-04-03T14:16:36Z</dcterms:modified>
</cp:coreProperties>
</file>