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D83D1C-C6FC-B144-ADF0-C3701E28ED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99" y="2709614"/>
            <a:ext cx="2991267" cy="3572374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1F27F85F-F817-CBD8-96EA-BC17EF95BB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2733" y="4384199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D235188-7119-F324-5901-113A49D0FE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399" y="5575935"/>
            <a:ext cx="248761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Bath </a:t>
            </a:r>
            <a:r>
              <a:rPr lang="en-US" altLang="en-US" sz="26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Shower </a:t>
            </a:r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77A33AF-3E17-F15E-7C8A-50C899B56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339975"/>
            <a:ext cx="4038600" cy="40560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Business Name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Me for a Free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Design Consultation!</a:t>
            </a: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3A91A06-ECF8-1318-2636-84DE8CFD5A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129" y="2581819"/>
            <a:ext cx="2991267" cy="357237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ADF7E15-21D2-B85D-08DE-B67558ADA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2062" y="4245611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E15746A-DC6D-466C-FEED-C6C55BCA10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8262" y="5410200"/>
            <a:ext cx="2667000" cy="51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7547</TotalTime>
  <Words>158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971</cp:revision>
  <dcterms:created xsi:type="dcterms:W3CDTF">2015-01-05T15:32:48Z</dcterms:created>
  <dcterms:modified xsi:type="dcterms:W3CDTF">2024-10-26T05:16:47Z</dcterms:modified>
</cp:coreProperties>
</file>