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5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Manager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491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business from the Builder’s Construction Managers.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684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B10D22-560A-0C4A-870D-8D1DC4E98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Window &amp; Door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31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Window and Door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Fast Installation/Licensed &amp; Insured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Energy Star Certified/Local Area Expertise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“Pane-Free” Service Guarantee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2ACC09-299E-EC93-1D7A-26E936EC6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5" y="2472595"/>
            <a:ext cx="3126580" cy="390318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00979D8-E72B-C507-38B0-6889DCB94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735" y="455277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6976C1-241B-08F0-A63C-1A88A3AD1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7" y="5562600"/>
            <a:ext cx="2635647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7576</TotalTime>
  <Words>222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978</cp:revision>
  <dcterms:created xsi:type="dcterms:W3CDTF">2015-01-05T15:32:48Z</dcterms:created>
  <dcterms:modified xsi:type="dcterms:W3CDTF">2026-10-07T12:56:22Z</dcterms:modified>
</cp:coreProperties>
</file>