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BA591-602B-4F06-9BE9-576CF7A430A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AEDE0-E08F-4215-8DF3-F14C0C7EDE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76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AB869-9277-4599-8A7B-EAFA908BB5E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5E7E-D3E8-4A92-A797-CC398112B0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31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BDED-A744-4F85-B612-0B8FB7F95A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1B180-5F1E-4178-8F8E-896873A740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35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D8FF5-C7E7-456F-938C-05482FB5D15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3F005-DCDA-493A-9506-F332538E83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36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F8A4-2F50-48A7-87DF-10A9683EB4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69E6B-CB65-4B48-96B4-56B0F78EAD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3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D7AA5-3C2A-47E2-9AD0-C583AADDCE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5F48-A6FE-4770-92E4-E3AD3A4AA8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11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6C0DB-5DB1-4F9E-8D5F-19D42331B75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B3404-16F8-4ACF-A82C-F4C8BF138F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9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55A4E-8D27-4C0A-BE6B-01419A5A539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3767D-336F-4178-8F4C-4E3E03BE0A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7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9DB7-4F29-439E-8406-D0836A1A043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A5623-EC03-4DBC-B425-BF4EE5F356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44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6DB63-C0F0-46A2-9D2B-F002C3E28B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48BC-F91C-4643-8F4E-D519D04B9F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37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2E904-19A3-4492-94CA-050297BA90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AC9FE-3AE5-40B8-B550-42FAE13371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67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C845A9-AD12-41CF-89D4-4D96795BC09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B761660-4DC2-4CF2-B695-E0F9E59ACD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259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9D7AE6B-2669-93F8-7B28-9B9E3826F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FA2F046-B209-2969-E30F-0AF479A5A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45104499-1772-60DA-4E1F-4EDAFA1E5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7D9A5A-7BC8-5A62-1ED9-F950D70C3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0438694-6FFB-88FA-9C80-B90B3E14B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604561-F9DC-8D06-AE7A-B0FA70137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43055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8DDFF5-AC97-AC4B-0D0F-9719D86B9C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950825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E23733B-61BE-BDA7-46D6-594FEC36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8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056526-2C69-71DF-CB38-C140F6CDA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349" y="5562600"/>
            <a:ext cx="252240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0DFCD6E-AEC7-A773-3675-4FC071C9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F9473275-1504-90FB-8E7D-030390DD9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6AF6AA1-1524-D1A9-EB04-0091C6D79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75B5BAA-80C6-E8F8-B157-636E0B044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78E8A26-C6E3-8212-D284-629323732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707B809-982A-0D1A-1755-15E982B4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9C6BC0A-0460-BC93-37ED-302EE7EE5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506F4ED6-0E40-B9A1-8242-B0DE80796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CF8AAA-6C86-20D6-A76D-75D1F1707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90562E-D075-89B1-2D10-8662D56A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2732B7-F07B-E76E-BAFE-799ECC4F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B317FC78-4A7A-BEC6-342F-89DA27A99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1204406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6BFDB5-B224-B8A9-BB5D-AF4023D8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698" y="5667378"/>
            <a:ext cx="525780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Consultation!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DDFE4A-D368-890D-5E1C-C2FEC7DF6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43055"/>
            <a:ext cx="3260449" cy="3706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7EE82F3-7DD5-D0D6-3914-E18DBB88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698" y="2459529"/>
            <a:ext cx="5257806" cy="306546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Rental Properties that want to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Irrigation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need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a Free</a:t>
            </a: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Sprinkler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System Inspection…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F52C56-4561-61F7-3B77-81963DA12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950825"/>
            <a:ext cx="2422707" cy="125128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43E600F-FC83-AF59-825C-74DDDFFB1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8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4929F43-636C-0309-F890-825A0D327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5562600"/>
            <a:ext cx="263135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7476</TotalTime>
  <Words>216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2026-03-06T16:47:46Z</dcterms:modified>
</cp:coreProperties>
</file>