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6E5D9-F190-4B77-8ED2-646D8260216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CAF66-EEB3-4F9C-8E3B-BE4C454C5B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38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3A26F-5A93-47F0-B691-5CFC90B46FF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CEAF0-66E3-4763-AC9B-116772EB0C7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99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CEE7E-5C61-48D5-B576-C55409CEC12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C8864-F764-43D9-AB53-B0DC160F30F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44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303C1-E1C3-4B66-BD0F-BE2F5247B2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9E83E-D619-448F-AF9B-AD343DC17D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9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B0EBB-DE58-434C-AB89-14497BB4AF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A495E-E3A4-4125-82AC-B840313899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56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91057-0C39-41E8-8776-60F0C8961F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7DC6F-0309-4372-B7D6-99F9D67DE7F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14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7EC57-EBE0-48FF-BDAF-07FE063D22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965E0-3C5D-4FD3-80B5-AAB1597B6A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52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1F91-DB50-463A-B72A-699DEBD566D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614D-8B01-4E47-A49C-17E64F1DFF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57FE3-2A51-485B-91B0-408C2C2BC6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B0E3E-1643-4E44-8A62-BD6151472B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89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80F10-0CF9-4C29-AACA-7969C6C62DA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49B8F-8554-412B-AA4F-290F72506F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8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187-D69D-4B49-9D0D-75EDAB86707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DB91-BC80-41BC-BA66-78D02A8267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94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52727B-1EEC-4931-8756-A4EBDE64132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5AD470-6D56-433E-949A-D0DBCB01269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506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1CDFBC37-678A-E8BB-BECD-EDD837965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B067A7CE-6FDA-6E87-199F-0C699CFDE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E76B43B-2979-E6C8-69C9-5E3EB984F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D1F64E-DBC6-E26C-A008-FD43A2FC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D98EAD-FE08-93C0-6C07-126EAF9A9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DA4FD-B072-4831-A58A-8EAC56B287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6" y="2795351"/>
            <a:ext cx="2724530" cy="3400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ADF6CA-7DF4-3526-0F37-2DB8A94B4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24" y="3235599"/>
            <a:ext cx="2006154" cy="73592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97C52DE-1399-B4C8-C72A-84D54DDAA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2" y="4389546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BF74577-8721-7E09-0686-3C6E5EEDC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346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CAB1462A-4133-60DB-A2E3-83746404D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0C56D579-42AF-C4DB-A0A5-7CD8B0F66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7C2DE76D-8AB4-28EA-0C70-8E58B41D5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0470CE8-0E80-8D81-2F3D-7301DFC7A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0325E239-8533-61ED-5B6A-8C89BD1DB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4493419"/>
            <a:ext cx="595055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00F9FD9-98D7-90CF-C7DA-8CD17949E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DA5F0902-B343-9C35-E598-93248A81D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A84984-58FA-A867-D875-883BAB1F3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7244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3D4920-E330-531E-08A9-2733F3097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7244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664" y="3346053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9DA96E-586B-8302-8AB5-55EEF028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633BC23-A6B0-700D-9746-1BA537252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6197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B4BF9AD-89EF-0693-A10B-5DC539C33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67" y="2662028"/>
            <a:ext cx="5586131" cy="214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Properties that need a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70ECC1-ABB6-F759-178B-230D85D37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526" y="5181809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FFD055-F338-F770-2872-16CCB3F4D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3" y="2549645"/>
            <a:ext cx="3024193" cy="37749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C59739-F719-7E17-6C84-D01F22500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7" y="2870917"/>
            <a:ext cx="2253764" cy="82675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A07A4F4-4B47-E07E-5485-E6A28DF2E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98858FC-CA57-28D1-B7F8-23BBD54A4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2C6F29B-9D80-974A-8F70-1061F5070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7468</TotalTime>
  <Words>232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2026-10-07T11:21:18Z</dcterms:modified>
</cp:coreProperties>
</file>