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92AA3-8FCF-4A73-A589-F99AFE747E0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EDD43-C4C0-4838-98A4-518B6D2F0E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346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93FA-C675-4AB9-BDF1-D145B3515B2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1DCE-53F6-4F5F-8680-60500949C7B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4119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67BA4-B7FD-4389-8B35-C0D36D89E3D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9E7A-55B2-4BBF-AC0D-62F3BA336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225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260C-1B39-4467-A457-ED2F0B4C8B9C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9BB97-B67B-44E0-A637-7CFAF93D5B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6915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AD0EA-A1B5-4234-B482-8ADD883404B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ED522-04DC-43F2-BBF9-6AED11351B5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796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A0E67-1971-4509-B389-03A9027B76E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E454-B690-4DE1-ABE4-5ECDFC770F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513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7C4-7937-4D32-8441-50464D3099A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B7F74-1045-403C-AF05-9529B50D7A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232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A2FD8-117F-4630-BF27-1C276644C27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54A22-4B3C-49E2-9A66-36DB9A172D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55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A69A-3108-4345-A609-4F80A597457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FFDE0-9890-43A2-8CD6-2B947C8D43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108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C4DDC-1254-49B9-A933-0991C8988CC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13825-C39A-48ED-9509-9669E700D8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69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2448C-E81E-4A9F-BA33-EFDEB694075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4BA59-61A6-4A4D-9549-5EA47E248B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640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6BE287-D10A-409B-B9CD-BCD6D026268B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B0F95C-D43E-41E0-8568-E636D8EA77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36060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4DCBF18-E539-7036-1D02-9E125BCD2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AC9F860-5E58-A89A-93F5-7CDF0240F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505EB5A8-F3EA-4AF5-A43F-BCFFF9885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0CD8ABE-E427-05A9-0281-4D06848769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9258E07-C0D7-0F60-C72C-BC210DBF9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14D8A08-2B6F-7B5B-C8E7-A0EC3C2F7A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796" y="2789238"/>
            <a:ext cx="2991267" cy="3400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91A8ECD-CAC0-BF88-6543-887D506CBC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091" y="3181089"/>
            <a:ext cx="2253628" cy="810515"/>
          </a:xfrm>
          <a:prstGeom prst="rect">
            <a:avLst/>
          </a:prstGeom>
          <a:ln w="57150">
            <a:noFill/>
          </a:ln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B5C0412-3400-9E99-6869-B90F6EDD1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691" y="4383454"/>
            <a:ext cx="2657474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440C7C1-82F8-23B7-CB3E-278E4F615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50669"/>
            <a:ext cx="246186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E040FD1-5FA8-21AC-3D20-805D3D259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F5B538-26A6-8C6D-A877-D3BEF748A51C}"/>
              </a:ext>
            </a:extLst>
          </p:cNvPr>
          <p:cNvSpPr txBox="1">
            <a:spLocks/>
          </p:cNvSpPr>
          <p:nvPr/>
        </p:nvSpPr>
        <p:spPr bwMode="auto">
          <a:xfrm>
            <a:off x="-55679" y="4950619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C90722C-B4BB-6E9B-A082-E17408449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00B0E99-2263-26A2-1A38-4282EDF8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26C832EA-0E83-2D14-95E1-AF82614E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F282470B-E5FD-4881-65BA-6FE8EF5FC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3122" y="4578859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98969AD-E075-5CB0-278A-97E2167E2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3424238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88B62D74-8581-33F7-5883-12015485A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7976" y="5805487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8847A3CA-16F9-0E34-84A9-9F62D7A56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1EA90456-1333-48D9-8963-475827F941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937" y="5655469"/>
            <a:ext cx="2432126" cy="874712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8B221276-7D42-73C2-A18E-87C3C563A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329" y="5819775"/>
            <a:ext cx="2733599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8A5B80C-706A-1F2D-1273-25AFF6213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50569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we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us Fence and Rail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C72AB45-ECC2-62D3-1A3E-63DF0C6F0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79" y="2562670"/>
            <a:ext cx="539022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75A20D3-5366-53A4-2394-48374D8B7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3779" y="3667760"/>
            <a:ext cx="539022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Fence and Railing work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F04C6CF0-E928-0D1B-A560-343E62E08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4878" y="5185184"/>
            <a:ext cx="4465638" cy="998195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Us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Consultation!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0264DB-03A8-316C-D616-33E65872FE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380" y="2514600"/>
            <a:ext cx="3200400" cy="37709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6A6248E-D695-9E58-21E8-7BF1F77427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92" y="2958640"/>
            <a:ext cx="2404976" cy="864947"/>
          </a:xfrm>
          <a:prstGeom prst="rect">
            <a:avLst/>
          </a:prstGeom>
          <a:ln w="57150">
            <a:noFill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1DB5E5B-3454-D6F1-F4C3-F00E56B0A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879" y="4267626"/>
            <a:ext cx="2819401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2B7C8A3-3DCA-17DF-3C6F-DF0CD428C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99" y="5429570"/>
            <a:ext cx="2461869" cy="666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7452</TotalTime>
  <Words>225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966</cp:revision>
  <dcterms:created xsi:type="dcterms:W3CDTF">2015-01-05T15:32:48Z</dcterms:created>
  <dcterms:modified xsi:type="dcterms:W3CDTF">2026-03-06T14:59:42Z</dcterms:modified>
</cp:coreProperties>
</file>