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7D2DF-FD46-4318-BC7E-96A3A34B88F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EA185-7925-4B69-B375-6FFD93DE22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852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55CB4-8969-4B61-A329-900BDB7663C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CCCEC-6803-447B-90F1-54253FE84E5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2881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1D2B2-1D26-4FE9-85A7-71ECE8AAA2B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ED96B-CE43-4A04-A115-863B67F7BEE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552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1E81F-20C1-4E2C-8E7F-F2DA7E6DAD3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EA13A-DB8A-4857-B45A-EDC6F5CAB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6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2D523-3E7F-471D-BC11-0BDCF564406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607BD-B631-47B3-BF3C-A29FCD1E630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872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82700-0473-42F4-92AD-84C82FE93F1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FBAF5-23AB-4852-B4DB-B51B3C96DE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407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47A46-6AAF-4AFC-B265-94D02F384DA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739E4-CBE4-4356-9FCE-69C3545A88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2910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32D2D-3CA8-46A1-A29F-1042B2923E4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4A613-CB5C-4C31-9282-2F77116E6B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5056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3E653-CA89-4D7B-B2A9-0038F4A6CDA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4E501-1646-41AF-8A33-90DD5039C4B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358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EF0B1-7DEC-4C33-8149-2A6EBA4F973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EF9F3-B6C0-4D47-84C3-B307553061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0359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E6E47-CEC3-4232-85AE-11C08665269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D1235-3F4B-4D17-AB6B-FB0DA21081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207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E6479D-A01B-48E7-B3B0-07DF44A24C0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E0D7A47-439C-45E3-986B-FD64A47960D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4767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DDD63E5B-2C6B-CF66-C460-3074ABDBA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68DE9F3D-4113-4821-D6E4-344F46493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7CD56BC7-5A99-93FC-C462-574F9487A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C891A7-B06F-F3AB-6C49-11D055503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01B2ED0-39F4-7A14-8026-0875426D8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1C2EE6-4F3E-E284-054C-668D9B3C7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468" y="2789238"/>
            <a:ext cx="3035545" cy="3306761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8C60E9E-6D25-12DC-D826-71D0C2056A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055" y="2887096"/>
            <a:ext cx="2124371" cy="2410161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8C84FC0-C5DD-353E-E371-7633CEA87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468" y="5367897"/>
            <a:ext cx="303554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Augusta Lawn Care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Name/888-888-888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1CB2D223-3079-8F73-BA7B-2C94AA623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7B3BAC9-26BA-4FA9-09D6-CA88C9079775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AFD0758D-BD0C-7975-732E-84317077D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58D515E4-AF06-1DCA-06E7-6C6C52B6C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D6CD17B2-4FAE-F101-D2B8-DCF40BA75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A8F9427-877B-D9BD-261F-B92F0439C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6B84D277-AE9C-D4AE-3149-A29E66562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4C05CE55-16D0-6892-7599-A47C4A4333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F41C230-694D-5CD9-048C-A6736CBD2E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077" y="5670782"/>
            <a:ext cx="2827233" cy="104713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CEC5C83-7502-D251-63E5-2A0C7362E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239" y="596266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ED00244-F6A0-FA49-55E7-AC5726151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6160" y="5952507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2614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5D3B65C4-3032-61F0-FAAA-CF76E0121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40DC527-7FDF-3718-E0DA-73FBD26FE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7678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Lawn Care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70E7EEAA-7A9C-0518-0E64-D60921E24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667E9-76D1-9201-06C3-D43CF8066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08" y="5296217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1D1132B-6522-256E-71D7-66BCE9BD9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283" y="570547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CA8DD58-0D02-B4DC-1355-226DBD4E9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217" y="2482850"/>
            <a:ext cx="5468781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New Homes, Listings or Rental Properties that need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849B904-5971-A9AC-2E59-F58CEBA032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2533" y="5259383"/>
            <a:ext cx="4609180" cy="108553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AC3497A-E97C-A9CF-1B58-7397A9098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4304" y="5322420"/>
            <a:ext cx="4465638" cy="9594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45238D3-714E-ED59-EB44-D21CB7D35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218" y="3644840"/>
            <a:ext cx="5468782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Lawn </a:t>
            </a: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 or Landscaping work</a:t>
            </a:r>
          </a:p>
          <a:p>
            <a:pPr algn="ctr" eaLnBrk="1" hangingPunct="1"/>
            <a:endParaRPr lang="en-US" altLang="en-US" sz="19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9353EE-7FE6-40C6-2B76-D6F04F4AAB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745" y="2508258"/>
            <a:ext cx="3300473" cy="383666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40E3111F-5BB1-8D3D-153C-36AB6EB183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87" y="5524413"/>
            <a:ext cx="3272931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Augusta Lawn Care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Name/888-888-888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7463</TotalTime>
  <Words>235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2026-03-06T14:41:02Z</dcterms:modified>
</cp:coreProperties>
</file>