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BA591-602B-4F06-9BE9-576CF7A430A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AEDE0-E08F-4215-8DF3-F14C0C7EDE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76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AB869-9277-4599-8A7B-EAFA908BB5E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5E7E-D3E8-4A92-A797-CC398112B0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31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BDED-A744-4F85-B612-0B8FB7F95A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1B180-5F1E-4178-8F8E-896873A740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35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D8FF5-C7E7-456F-938C-05482FB5D15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3F005-DCDA-493A-9506-F332538E83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36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F8A4-2F50-48A7-87DF-10A9683EB4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69E6B-CB65-4B48-96B4-56B0F78EAD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3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D7AA5-3C2A-47E2-9AD0-C583AADDCE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5F48-A6FE-4770-92E4-E3AD3A4AA8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11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6C0DB-5DB1-4F9E-8D5F-19D42331B75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B3404-16F8-4ACF-A82C-F4C8BF138F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9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55A4E-8D27-4C0A-BE6B-01419A5A539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3767D-336F-4178-8F4C-4E3E03BE0A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7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9DB7-4F29-439E-8406-D0836A1A043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A5623-EC03-4DBC-B425-BF4EE5F356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44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6DB63-C0F0-46A2-9D2B-F002C3E28B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48BC-F91C-4643-8F4E-D519D04B9F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37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2E904-19A3-4492-94CA-050297BA90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AC9FE-3AE5-40B8-B550-42FAE13371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67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C845A9-AD12-41CF-89D4-4D96795BC09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B761660-4DC2-4CF2-B695-E0F9E59ACD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259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9D7AE6B-2669-93F8-7B28-9B9E3826F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FA2F046-B209-2969-E30F-0AF479A5A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45104499-1772-60DA-4E1F-4EDAFA1E5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0E91C2-6E41-6264-79BB-B436342B4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F0B56D0-93C5-6232-090B-1206A0060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F275BD-CFD4-C897-9CA5-4E2B8D2D0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36837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AF4025-E6E4-5A4F-285D-ECD6738427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895600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DC13D82-618B-8B4C-52F3-8F374F66A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6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312FFB3-8AA2-B790-2EC9-90971D59D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74" y="5647784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0DFCD6E-AEC7-A773-3675-4FC071C9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F9473275-1504-90FB-8E7D-030390DD9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6AF6AA1-1524-D1A9-EB04-0091C6D79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75B5BAA-80C6-E8F8-B157-636E0B044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78E8A26-C6E3-8212-D284-629323732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707B809-982A-0D1A-1755-15E982B4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9C6BC0A-0460-BC93-37ED-302EE7EE5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506F4ED6-0E40-B9A1-8242-B0DE80796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CF8AAA-6C86-20D6-A76D-75D1F1707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90562E-D075-89B1-2D10-8662D56A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2732B7-F07B-E76E-BAFE-799ECC4F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B317FC78-4A7A-BEC6-342F-89DA27A99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04406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29D9386A-ABE0-EC8A-8E84-040BD66C7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698" y="2459529"/>
            <a:ext cx="5257806" cy="306546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Home Buyers that want to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Irrigation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need a Sprinkler System Inspection…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6BFDB5-B224-B8A9-BB5D-AF4023D8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194" y="5667378"/>
            <a:ext cx="525780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Consultation!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AF941C-EA89-EA9C-D111-C17C73493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36837"/>
            <a:ext cx="3260449" cy="37069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2C39F4-6FBC-E5D2-D532-7DA1A654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927467"/>
            <a:ext cx="2422707" cy="125128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91396C9-44C5-3486-D49D-821312042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6" y="4392037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16946D2-3C10-3A9B-9CEF-FDB78A0F4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71" y="5616877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7478</TotalTime>
  <Words>215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2026-03-06T16:46:58Z</dcterms:modified>
</cp:coreProperties>
</file>