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B2BA62-D3E9-40E0-BCF0-AA6600C5C2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06E110-777A-4189-9AA8-B4F728A60A6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3973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52036D-111D-4904-8F90-B8E792CCA48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792868-D45C-4AB6-953E-B1B42FABFCD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1377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11D19-348A-44E9-A6A2-24580E1774B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7B2C5-1260-48F3-826E-550D25690FF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2705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8C7121-A560-4C73-986F-B80EDF31994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883C3D-76B0-4410-8301-9F1CD868A0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0038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8D455-BDC5-4CC3-9B45-BBEB975336A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6B4994-596E-4FDA-8C28-0E8FABFF3D1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1404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86A4B1-D5BB-454F-81E4-22A3EE8B7AE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E809FD-2BB9-4858-A292-7A4DBB15822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28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D2A78-7355-44D4-AB27-C7FCCD8B1FC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A2CF30-B45E-4073-8C91-AD12B734044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7938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853D86-4AD5-4859-B9BB-2555B5201BA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3FC0AD-C437-4408-9A6B-D8C403E27AE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1708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0A066F-D116-49B2-B618-5A5907E8F8E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1D5D9-411E-4619-82E5-9B3E32C3E7C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6995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CEBCE1-2035-4215-8B0F-8FC10EA79B7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3209C-FA97-429E-A842-F60DD51C25A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471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E5D953-15ED-4E5C-939B-7766DFB2407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FA0B00-CB87-4D3B-B638-B6FBDA8F163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3737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9696D4C-B373-4764-B2D8-39C4EFB4ED3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EB736A9-6B44-4A53-84D8-943C420A2A2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91613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BA420870-BA2D-E4F0-DD03-48DA4CA2A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1993498E-B8AC-7DD6-AB81-E8BA9DBC2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8DB58F0-5D8B-F749-E625-FC0494ECE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8F99D3D-854C-1B58-7C21-5B77F6E8A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 Buyer Incentive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48D19FD-B62B-4A33-88FF-B36B666C9D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a two-sided </a:t>
            </a: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Home Builders by offering a Buyer Incentive 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51D7D0-382E-8BFD-9FF2-5886DA53D8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022" y="2746410"/>
            <a:ext cx="2759991" cy="345906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F5FAC0F-3622-3405-0AC2-26701B9331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517" y="4437038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EA50EAA-74CF-4B68-F90B-032B29ADC5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1917" y="5461829"/>
            <a:ext cx="23622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2B8F61D6-7222-902C-29CE-B9D4BF77B4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8D80A07-782C-BAF7-3388-7352C2AF26FA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8A31033A-4CD8-A4C1-ACFA-878473AAFE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079CF957-3AFC-573F-572D-7FDFEF649C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CB023E09-34E4-91AD-351D-A5AF11C3CE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BF04A4FB-A2DC-5FF2-2A56-FD79F6CF4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6888" y="4649788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Many Builders are Buying Down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Interest Rates and Paying Closing Costs!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17F86ACE-1D51-EA63-9993-9BDE139E3F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4675" y="2352675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B5651D90-5BCF-3F33-4033-B4D5D0672D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424238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Get updated Financing Incentives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on the Builder’s Inventory Homes!</a:t>
            </a:r>
          </a:p>
        </p:txBody>
      </p:sp>
      <p:pic>
        <p:nvPicPr>
          <p:cNvPr id="4107" name="Picture 5">
            <a:extLst>
              <a:ext uri="{FF2B5EF4-FFF2-40B4-BE49-F238E27FC236}">
                <a16:creationId xmlns:a16="http://schemas.microsoft.com/office/drawing/2014/main" id="{DB03CCFC-283A-11FF-EA79-12656B3893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300E606-CEAB-3E50-2F64-9368DDD4D6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68AFB4F-EA1C-DE1E-FD11-CB8F4C75E4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7CC322-78D8-108A-F13B-2D140236D6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604" y="5581578"/>
            <a:ext cx="1914792" cy="102884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DBEB2659-BB9F-D763-17B3-922A85FFA6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3D904DE-99BC-3FF8-9081-CD7BBE676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141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Lawn Care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11D2340-DED8-695A-EBDE-0EC3BEEF5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83DEB-15B9-27CA-DD17-8E97AFC2E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1409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0BC51B-EF7C-7663-ED95-AEAA33CC4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56260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9162463-BEF1-BD6B-4351-C5439D157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7481" y="2376805"/>
            <a:ext cx="5486401" cy="2770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 Inventory Homes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an Extra Buyer Incentive…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We can provide a Free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1 Year Canopy Lawn </a:t>
            </a:r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Care Package</a:t>
            </a:r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as part of the Sale for your Buyers!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3DB0430-6646-612A-C32D-6A38A5273B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7862" y="5334000"/>
            <a:ext cx="4465638" cy="104646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Proposal and include it in the Sales price for You!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CC4625C-3B0D-BC68-AE8A-9CDD9CE6DF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81" y="2376805"/>
            <a:ext cx="3194517" cy="400365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80F15404-83D1-83DC-F6B2-6B083FCC52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5939" y="4361009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53A8174-402F-8865-0829-422282E33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976" y="5562600"/>
            <a:ext cx="2574130" cy="64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7478</TotalTime>
  <Words>237</Words>
  <Application>Microsoft Office PowerPoint</Application>
  <PresentationFormat>On-screen Show (4:3)</PresentationFormat>
  <Paragraphs>44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976</cp:revision>
  <dcterms:created xsi:type="dcterms:W3CDTF">2015-01-05T15:32:48Z</dcterms:created>
  <dcterms:modified xsi:type="dcterms:W3CDTF">2026-10-07T05:58:10Z</dcterms:modified>
</cp:coreProperties>
</file>