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478DD6-8919-ADDB-1690-D84FE9B52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07" y="2680670"/>
            <a:ext cx="2748086" cy="344414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D91BB49-4DD7-815E-241E-B88336201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809" y="4402744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5A4B4AB-4623-94AA-4FEF-DFD67EA0C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209" y="5387169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32D5AC-19EF-993E-637B-0852088FC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Lawn Care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517304"/>
            <a:ext cx="548640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40ABD0F-5C11-640B-A15B-12C65BAC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3677704"/>
            <a:ext cx="548640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Canopy Lawn Care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your Listings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EEE3AB-65A2-7EF0-0D52-56C096C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78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00C9C9-78F3-3276-F1A6-B4CC2C6CD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10789"/>
            <a:ext cx="3064791" cy="384107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C1486F2-4594-F118-1A4D-F1993B3A5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495" y="4434754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AB89929-C966-67A8-5AC4-EA5880ABE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930" y="5549729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7500</TotalTime>
  <Words>230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2026-10-07T05:57:34Z</dcterms:modified>
</cp:coreProperties>
</file>