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339F23-8448-5ECA-5D56-8293801C5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21" y="2950825"/>
            <a:ext cx="2422707" cy="12512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C3C0DD-827E-0117-2403-A4BA351C6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26" y="5547798"/>
            <a:ext cx="3257948" cy="10968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A7D2E7C-2DC7-DD01-94DF-499B58BDB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8" y="1204406"/>
            <a:ext cx="8709024" cy="106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Sprinkler System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78377BB-5009-77C0-1510-2B9A0D14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1168"/>
            <a:ext cx="8709024" cy="91166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.com/whatever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46BFDB5-B224-B8A9-BB5D-AF4023D8E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698" y="5667378"/>
            <a:ext cx="525780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Consultation!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06C84-E61B-BFED-70A1-B30E45D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" y="522874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9C87F7-A3DA-D9E1-C8AD-C6FBB2B1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89918"/>
            <a:ext cx="25146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DDFE4A-D368-890D-5E1C-C2FEC7DF6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51" y="2643055"/>
            <a:ext cx="3260449" cy="370694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7EE82F3-7DD5-D0D6-3914-E18DBB889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698" y="2459529"/>
            <a:ext cx="5257806" cy="306546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Custom Home Projects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Custom Home Clients that want to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use 60% Less Water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Irrigation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Sprinkler System Inspection…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52C56-4561-61F7-3B77-81963DA12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21" y="2950825"/>
            <a:ext cx="2422707" cy="125128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43E600F-FC83-AF59-825C-74DDDFFB1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38" y="4348553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929F43-636C-0309-F890-825A0D327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1" y="5562600"/>
            <a:ext cx="263135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7521</TotalTime>
  <Words>219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988</cp:revision>
  <dcterms:created xsi:type="dcterms:W3CDTF">2015-01-05T15:32:48Z</dcterms:created>
  <dcterms:modified xsi:type="dcterms:W3CDTF">2026-10-07T06:40:16Z</dcterms:modified>
</cp:coreProperties>
</file>