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61289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474794-5536-7AFE-9E6C-8AF924ADF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951458"/>
            <a:ext cx="2411413" cy="13864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Refer us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some Moving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4AAE49-9538-03C0-F40A-F9120F042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033" y="2247726"/>
            <a:ext cx="4038600" cy="40608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Moving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Packing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Junk Removal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Home Staging!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Us for a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Free Quote!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5D7CDD-579F-E5A4-CC6E-6700751A8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514600"/>
            <a:ext cx="3042877" cy="34860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933B9D5-5FBC-66D3-0E47-4AD653773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338" y="525780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DDDA973-EA0B-41DB-D292-BBF8101DA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38" y="43434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7559</TotalTime>
  <Words>159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2026-03-06T16:52:22Z</dcterms:modified>
</cp:coreProperties>
</file>