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9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1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7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17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88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75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3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85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73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59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35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702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EE1EE4-7C4E-6CF3-2926-8103E82BF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04CB8B9-3666-DF46-EE30-09F603254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59F2B7-B1FB-3AE7-6F10-0A4144AAA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EB426A-06CF-7D10-CD2E-CAA35F6DA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1B6AE66-3CF4-CD26-3895-D35AEC36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5D3B79-3015-2C29-3632-2772F725A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Control4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DECF37-39F8-F0F4-D3D9-1396A7B5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3F962F-CCC1-0DA8-6DC9-131D1EDEA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1BA93-75B2-E5E7-26A2-B9AE308BF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584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7" y="2644774"/>
            <a:ext cx="5410203" cy="377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Elevate your Smart Home Experience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with the Control4 difference.</a:t>
            </a:r>
          </a:p>
          <a:p>
            <a:pPr algn="ctr" eaLnBrk="1" hangingPunct="1"/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Boost Convenience, Increase Safety,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Amplify Entertainment,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and Maximize Comfort…</a:t>
            </a:r>
          </a:p>
          <a:p>
            <a:pPr algn="ctr" eaLnBrk="1" hangingPunct="1"/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for Free Consultation!</a:t>
            </a:r>
          </a:p>
          <a:p>
            <a:pPr algn="ctr" eaLnBrk="1" hangingPunct="1"/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124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B1C7CD-F4A5-3E6C-D248-EDCB86FA5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FFB362-A2FE-8B9D-05C9-1CD09E8A9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AB70A3F-BF6D-3E32-7B48-DC53BE685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E4C617-A071-70B5-376F-280BAC519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50" y="3076492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7480</TotalTime>
  <Words>207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2026-10-07T06:48:38Z</dcterms:modified>
</cp:coreProperties>
</file>